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5" r:id="rId4"/>
    <p:sldId id="262" r:id="rId5"/>
    <p:sldId id="263" r:id="rId6"/>
    <p:sldId id="264" r:id="rId7"/>
    <p:sldId id="257" r:id="rId8"/>
    <p:sldId id="268" r:id="rId9"/>
    <p:sldId id="258" r:id="rId10"/>
    <p:sldId id="269" r:id="rId11"/>
    <p:sldId id="270" r:id="rId12"/>
    <p:sldId id="271" r:id="rId13"/>
    <p:sldId id="260" r:id="rId14"/>
    <p:sldId id="272" r:id="rId15"/>
    <p:sldId id="261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65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C4FDD6-D222-4B40-827D-DD7C54906B0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6F96-3C14-4FD3-93CA-41C45860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1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li2015/docs/origins_of_langu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252" y="5229191"/>
            <a:ext cx="8825658" cy="86142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Lecturer: Safna Anwer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BA (</a:t>
            </a:r>
            <a:r>
              <a:rPr lang="en-US" sz="1800" dirty="0" err="1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Hons</a:t>
            </a:r>
            <a:r>
              <a:rPr lang="en-US" sz="1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.) English (Special)- USJ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Instructor at UVPA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Visiting Lecturer at SEUSL</a:t>
            </a:r>
            <a:endParaRPr lang="en-US" sz="18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997" y="0"/>
            <a:ext cx="11583253" cy="5491657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77252" y="4153183"/>
            <a:ext cx="35237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ENM 31013</a:t>
            </a:r>
          </a:p>
          <a:p>
            <a:pPr algn="ctr"/>
            <a:r>
              <a:rPr lang="en-US" sz="2800" b="1" cap="none" spc="0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Linguistics &amp; Syntax</a:t>
            </a:r>
            <a:endParaRPr lang="en-US" sz="2800" b="1" cap="none" spc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8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48" y="182879"/>
            <a:ext cx="805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6" y="256662"/>
            <a:ext cx="4586068" cy="336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5" y="956749"/>
            <a:ext cx="6411568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407964"/>
            <a:ext cx="9889588" cy="59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Physical Adaptation 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Here we look at the physical features of humans possess instead of looking at types of sounds as the source of human speech.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Teeth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Lips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Mouth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Larynx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Pharynx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Human brain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281354"/>
            <a:ext cx="10930596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Genetic Source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Innateness Hypothesis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Human beings are born with knowledge of the fundamental principles of grammar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Human </a:t>
            </a:r>
            <a:r>
              <a:rPr lang="en-US" dirty="0" err="1" smtClean="0">
                <a:solidFill>
                  <a:schemeClr val="bg1"/>
                </a:solidFill>
              </a:rPr>
              <a:t>offspings</a:t>
            </a:r>
            <a:r>
              <a:rPr lang="en-US" dirty="0" smtClean="0">
                <a:solidFill>
                  <a:schemeClr val="bg1"/>
                </a:solidFill>
              </a:rPr>
              <a:t> are born with a special capacity for language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203" y="734072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60549"/>
            <a:ext cx="8946541" cy="41954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issuu.com/li2015/docs/origins_of_language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178734"/>
            <a:ext cx="8285871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6018" y="2967335"/>
            <a:ext cx="66399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7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2" y="267286"/>
            <a:ext cx="10798361" cy="6371493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9" y="1448008"/>
            <a:ext cx="9385644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The origin of language</a:t>
            </a:r>
          </a:p>
          <a:p>
            <a:pPr lvl="2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The Divine Source</a:t>
            </a:r>
          </a:p>
          <a:p>
            <a:pPr lvl="2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The Natural Sound Source</a:t>
            </a:r>
          </a:p>
          <a:p>
            <a:pPr lvl="2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The Physical Adaptation Source</a:t>
            </a:r>
          </a:p>
          <a:p>
            <a:pPr lvl="2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The Genetic Source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Theories of the Origin of Language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Summary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54746"/>
            <a:ext cx="11648049" cy="63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37625"/>
            <a:ext cx="11521439" cy="6189784"/>
          </a:xfrm>
        </p:spPr>
      </p:pic>
    </p:spTree>
    <p:extLst>
      <p:ext uri="{BB962C8B-B14F-4D97-AF65-F5344CB8AC3E}">
        <p14:creationId xmlns:p14="http://schemas.microsoft.com/office/powerpoint/2010/main" val="27126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82880"/>
            <a:ext cx="11507371" cy="63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54745"/>
            <a:ext cx="11577711" cy="65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Divine 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Biblical tradition : “God created Adam and whatsoever Adam called every living creature, that was the name thereof”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Hindu tradition : Language came from </a:t>
            </a:r>
            <a:r>
              <a:rPr lang="en-US" dirty="0" err="1" smtClean="0">
                <a:solidFill>
                  <a:schemeClr val="bg1"/>
                </a:solidFill>
              </a:rPr>
              <a:t>Saraswathi</a:t>
            </a:r>
            <a:r>
              <a:rPr lang="en-US" dirty="0" smtClean="0">
                <a:solidFill>
                  <a:schemeClr val="bg1"/>
                </a:solidFill>
              </a:rPr>
              <a:t>, wife of Brahma, creator of the universe.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most religions divine source provides humans with language.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Hypothesis: if human infants were allowed to grow up without hearing any language around them, then they would spontaneously begin using the original God-given language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	Ex:  Egyptian Pharaoh named </a:t>
            </a:r>
            <a:r>
              <a:rPr lang="en-US" dirty="0" err="1" smtClean="0">
                <a:solidFill>
                  <a:schemeClr val="bg1"/>
                </a:solidFill>
              </a:rPr>
              <a:t>Psammetichus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5084"/>
            <a:ext cx="10354824" cy="7287064"/>
          </a:xfrm>
        </p:spPr>
      </p:pic>
    </p:spTree>
    <p:extLst>
      <p:ext uri="{BB962C8B-B14F-4D97-AF65-F5344CB8AC3E}">
        <p14:creationId xmlns:p14="http://schemas.microsoft.com/office/powerpoint/2010/main" val="7381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43" y="31065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Natural Sound 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43" y="742088"/>
            <a:ext cx="11096405" cy="52646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primitive words could have been imitations of the natural sounds.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an object flew by, making a CAW-CAW sound, the early human tried to imitate the sound and used it to refer to the thing associated with the sound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English words like: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COO-COO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Splash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Bang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Boom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Rattle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Buzz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Hiss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Screech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Bow-wow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has also been suggested that the original sounds of language may have come from natural cries of emotion such as pain, anger and joy </a:t>
            </a:r>
            <a:r>
              <a:rPr lang="en-US" b="1" i="1" dirty="0" smtClean="0">
                <a:solidFill>
                  <a:schemeClr val="bg1"/>
                </a:solidFill>
              </a:rPr>
              <a:t>(Ouch!, Ah!, Ooh!, Wow!, Yuck!)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297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Tw Cen MT Condensed Extra Bold</vt:lpstr>
      <vt:lpstr>Wingdings</vt:lpstr>
      <vt:lpstr>Wingdings 3</vt:lpstr>
      <vt:lpstr>Ion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The Divine Source</vt:lpstr>
      <vt:lpstr>PowerPoint Presentation</vt:lpstr>
      <vt:lpstr>The Natural Sound Source</vt:lpstr>
      <vt:lpstr>PowerPoint Presentation</vt:lpstr>
      <vt:lpstr>PowerPoint Presentation</vt:lpstr>
      <vt:lpstr>PowerPoint Presentation</vt:lpstr>
      <vt:lpstr>The Physical Adaptation Source</vt:lpstr>
      <vt:lpstr>PowerPoint Presentation</vt:lpstr>
      <vt:lpstr>The Genetic Source </vt:lpstr>
      <vt:lpstr>Summary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&amp; Linguistics</dc:title>
  <dc:creator>Safna</dc:creator>
  <cp:lastModifiedBy>Safna</cp:lastModifiedBy>
  <cp:revision>14</cp:revision>
  <dcterms:created xsi:type="dcterms:W3CDTF">2021-09-09T11:27:28Z</dcterms:created>
  <dcterms:modified xsi:type="dcterms:W3CDTF">2021-09-09T13:44:17Z</dcterms:modified>
</cp:coreProperties>
</file>