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6" r:id="rId2"/>
    <p:sldId id="268" r:id="rId3"/>
    <p:sldId id="257" r:id="rId4"/>
    <p:sldId id="261" r:id="rId5"/>
    <p:sldId id="262" r:id="rId6"/>
    <p:sldId id="263" r:id="rId7"/>
    <p:sldId id="264" r:id="rId8"/>
    <p:sldId id="266" r:id="rId9"/>
    <p:sldId id="269" r:id="rId10"/>
    <p:sldId id="274" r:id="rId11"/>
    <p:sldId id="275" r:id="rId12"/>
    <p:sldId id="276" r:id="rId13"/>
    <p:sldId id="277" r:id="rId14"/>
    <p:sldId id="282" r:id="rId15"/>
    <p:sldId id="283" r:id="rId16"/>
    <p:sldId id="284" r:id="rId17"/>
    <p:sldId id="285" r:id="rId18"/>
    <p:sldId id="291" r:id="rId19"/>
    <p:sldId id="292" r:id="rId20"/>
    <p:sldId id="293" r:id="rId21"/>
    <p:sldId id="294" r:id="rId22"/>
    <p:sldId id="295" r:id="rId23"/>
    <p:sldId id="297" r:id="rId24"/>
    <p:sldId id="302" r:id="rId25"/>
    <p:sldId id="303" r:id="rId26"/>
    <p:sldId id="310" r:id="rId27"/>
    <p:sldId id="308"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7" r:id="rId109"/>
    <p:sldId id="398" r:id="rId110"/>
    <p:sldId id="399" r:id="rId111"/>
    <p:sldId id="400" r:id="rId112"/>
    <p:sldId id="401" r:id="rId113"/>
    <p:sldId id="402" r:id="rId114"/>
    <p:sldId id="403" r:id="rId115"/>
    <p:sldId id="404" r:id="rId116"/>
    <p:sldId id="405" r:id="rId117"/>
    <p:sldId id="406" r:id="rId118"/>
    <p:sldId id="407" r:id="rId119"/>
    <p:sldId id="408" r:id="rId120"/>
    <p:sldId id="409" r:id="rId121"/>
    <p:sldId id="410" r:id="rId122"/>
    <p:sldId id="411" r:id="rId123"/>
    <p:sldId id="412" r:id="rId124"/>
    <p:sldId id="413" r:id="rId125"/>
    <p:sldId id="306" r:id="rId126"/>
    <p:sldId id="307"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1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CF68B-A6CD-49D3-B1A6-74DC885EA0E2}"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4E980-198F-45CA-9E53-B4C33CF697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40F0D-3B67-4F0F-864F-F9248D045226}" type="slidenum">
              <a:rPr lang="en-US" altLang="zh-TW"/>
              <a:pPr/>
              <a:t>2</a:t>
            </a:fld>
            <a:endParaRPr lang="en-US" altLang="zh-TW"/>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BE03F-0EF4-412B-945A-9C2D4D0FFA6C}" type="slidenum">
              <a:rPr lang="en-US" altLang="zh-TW"/>
              <a:pPr/>
              <a:t>13</a:t>
            </a:fld>
            <a:endParaRPr lang="en-US" altLang="zh-TW"/>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4ACE2421-DFD2-4E8D-90EC-15C0A78D637A}" type="slidenum">
              <a:rPr lang="en-US" altLang="zh-TW"/>
              <a:pPr/>
              <a:t>103</a:t>
            </a:fld>
            <a:endParaRPr lang="en-US" altLang="zh-TW"/>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3CBD6A54-FBF7-43C4-96D1-1B9DFD2A2C65}" type="slidenum">
              <a:rPr lang="en-US" altLang="zh-TW"/>
              <a:pPr/>
              <a:t>104</a:t>
            </a:fld>
            <a:endParaRPr lang="en-US" altLang="zh-TW"/>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AE0924C5-D1D5-4C7D-86A5-86614BE56AB8}" type="slidenum">
              <a:rPr lang="en-US" altLang="zh-TW"/>
              <a:pPr/>
              <a:t>105</a:t>
            </a:fld>
            <a:endParaRPr lang="en-US" altLang="zh-TW"/>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1C06DD3-100F-4581-A49B-455E644F7E04}" type="slidenum">
              <a:rPr lang="en-US" altLang="zh-TW"/>
              <a:pPr/>
              <a:t>106</a:t>
            </a:fld>
            <a:endParaRPr lang="en-US" altLang="zh-TW"/>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46B36726-1209-4C0A-8D47-C24FC946A24B}" type="slidenum">
              <a:rPr lang="en-US" altLang="zh-TW"/>
              <a:pPr/>
              <a:t>107</a:t>
            </a:fld>
            <a:endParaRPr lang="en-US" altLang="zh-TW"/>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F0398FED-489D-4C24-8316-094AC8260C16}" type="slidenum">
              <a:rPr lang="en-US" altLang="zh-TW"/>
              <a:pPr/>
              <a:t>108</a:t>
            </a:fld>
            <a:endParaRPr lang="en-US" altLang="zh-TW"/>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56A263A1-05A6-476A-AC98-728D86917872}" type="slidenum">
              <a:rPr lang="en-US" altLang="zh-TW"/>
              <a:pPr/>
              <a:t>109</a:t>
            </a:fld>
            <a:endParaRPr lang="en-US" altLang="zh-TW"/>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3E2CE6CB-0F56-4E53-AC33-1B1361CDBCF0}" type="slidenum">
              <a:rPr lang="en-US" altLang="zh-TW"/>
              <a:pPr/>
              <a:t>110</a:t>
            </a:fld>
            <a:endParaRPr lang="en-US" altLang="zh-TW"/>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C299B02C-6DA5-4B59-98E9-6A6D9F0ADB84}" type="slidenum">
              <a:rPr lang="en-US" altLang="zh-TW"/>
              <a:pPr/>
              <a:t>111</a:t>
            </a:fld>
            <a:endParaRPr lang="en-US" altLang="zh-TW"/>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29E99784-E743-4032-B0A3-171D7E361B5F}" type="slidenum">
              <a:rPr lang="en-US" altLang="zh-TW"/>
              <a:pPr/>
              <a:t>112</a:t>
            </a:fld>
            <a:endParaRPr lang="en-US" altLang="zh-TW"/>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E919A-F7C6-411F-BDCE-CD83C06E2C7B}" type="slidenum">
              <a:rPr lang="en-US" altLang="zh-TW"/>
              <a:pPr/>
              <a:t>14</a:t>
            </a:fld>
            <a:endParaRPr lang="en-US" altLang="zh-TW"/>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25440C7-4E5C-4D2C-8259-EE26295F901E}" type="slidenum">
              <a:rPr lang="en-US" altLang="zh-TW"/>
              <a:pPr/>
              <a:t>113</a:t>
            </a:fld>
            <a:endParaRPr lang="en-US" altLang="zh-TW"/>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F9AF7EEC-926C-4B87-AEF0-000245FA15B5}" type="slidenum">
              <a:rPr lang="en-US" altLang="zh-TW"/>
              <a:pPr/>
              <a:t>114</a:t>
            </a:fld>
            <a:endParaRPr lang="en-US" altLang="zh-TW"/>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8ABDAF1A-15B5-43AF-98F4-447FE9CF885B}" type="slidenum">
              <a:rPr lang="en-US" altLang="zh-TW"/>
              <a:pPr/>
              <a:t>115</a:t>
            </a:fld>
            <a:endParaRPr lang="en-US" altLang="zh-TW"/>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B84EF36B-8679-4AD9-916A-9B744B78CAA3}" type="slidenum">
              <a:rPr lang="en-US" altLang="zh-TW"/>
              <a:pPr/>
              <a:t>116</a:t>
            </a:fld>
            <a:endParaRPr lang="en-US" altLang="zh-TW"/>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69DBD883-AF01-4861-BBED-EED0A021CE64}" type="slidenum">
              <a:rPr lang="en-US" altLang="zh-TW"/>
              <a:pPr/>
              <a:t>117</a:t>
            </a:fld>
            <a:endParaRPr lang="en-US" altLang="zh-TW"/>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F77AD110-F650-4ABB-BB7E-4032CCA4021C}" type="slidenum">
              <a:rPr lang="en-US" altLang="zh-TW"/>
              <a:pPr/>
              <a:t>118</a:t>
            </a:fld>
            <a:endParaRPr lang="en-US" altLang="zh-TW"/>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3B9FC845-7DAC-4AF2-A4E2-D809BCE48D19}" type="slidenum">
              <a:rPr lang="en-US" altLang="zh-TW"/>
              <a:pPr/>
              <a:t>119</a:t>
            </a:fld>
            <a:endParaRPr lang="en-US" altLang="zh-TW"/>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C684B139-EB6A-473D-95B2-AA2C63E350B3}" type="slidenum">
              <a:rPr lang="en-US" altLang="zh-TW"/>
              <a:pPr/>
              <a:t>120</a:t>
            </a:fld>
            <a:endParaRPr lang="en-US" altLang="zh-TW"/>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5D698A3B-456B-499E-A3C5-65745768A3D7}" type="slidenum">
              <a:rPr lang="en-US" altLang="zh-TW"/>
              <a:pPr/>
              <a:t>121</a:t>
            </a:fld>
            <a:endParaRPr lang="en-US" altLang="zh-TW"/>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DF846F8E-F7B6-4040-92DA-A32139AD754C}" type="slidenum">
              <a:rPr lang="en-US" altLang="zh-TW"/>
              <a:pPr/>
              <a:t>122</a:t>
            </a:fld>
            <a:endParaRPr lang="en-US" altLang="zh-TW"/>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5CADE-A6B7-454C-8407-A2F1DE3182B2}" type="slidenum">
              <a:rPr lang="en-US" altLang="zh-TW"/>
              <a:pPr/>
              <a:t>15</a:t>
            </a:fld>
            <a:endParaRPr lang="en-US" altLang="zh-TW"/>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ED970650-99B0-436A-9225-9127FC4714FF}" type="slidenum">
              <a:rPr lang="en-US" altLang="zh-TW"/>
              <a:pPr/>
              <a:t>123</a:t>
            </a:fld>
            <a:endParaRPr lang="en-US" altLang="zh-TW"/>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8EB6D916-F601-4867-A551-F126FE104D94}" type="slidenum">
              <a:rPr lang="en-US" altLang="zh-TW"/>
              <a:pPr/>
              <a:t>124</a:t>
            </a:fld>
            <a:endParaRPr lang="en-US" altLang="zh-TW"/>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98F03-D365-43B7-A887-B38004C55E28}" type="slidenum">
              <a:rPr lang="en-US" altLang="zh-TW"/>
              <a:pPr/>
              <a:t>16</a:t>
            </a:fld>
            <a:endParaRPr lang="en-US" altLang="zh-TW"/>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384AC-DE68-4560-A53D-9B90032B6B64}" type="slidenum">
              <a:rPr lang="en-US" altLang="zh-TW"/>
              <a:pPr/>
              <a:t>17</a:t>
            </a:fld>
            <a:endParaRPr lang="en-US" altLang="zh-TW"/>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6AD41-5DD0-463E-BA97-C11E208248BA}" type="slidenum">
              <a:rPr lang="en-US" altLang="zh-TW"/>
              <a:pPr/>
              <a:t>18</a:t>
            </a:fld>
            <a:endParaRPr lang="en-US" altLang="zh-TW"/>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6AD41-5DD0-463E-BA97-C11E208248BA}" type="slidenum">
              <a:rPr lang="en-US" altLang="zh-TW"/>
              <a:pPr/>
              <a:t>19</a:t>
            </a:fld>
            <a:endParaRPr lang="en-US" altLang="zh-TW"/>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274CA-397A-4385-B29C-7B596BF77790}" type="slidenum">
              <a:rPr lang="en-US" altLang="zh-TW"/>
              <a:pPr/>
              <a:t>20</a:t>
            </a:fld>
            <a:endParaRPr lang="en-US" altLang="zh-TW"/>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0AAC4-AF85-4214-ABC1-DCC3DFC86662}" type="slidenum">
              <a:rPr lang="en-US" altLang="zh-TW"/>
              <a:pPr/>
              <a:t>21</a:t>
            </a:fld>
            <a:endParaRPr lang="en-US" altLang="zh-TW"/>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2C1DC-D673-4896-9464-68EA2FBF53C4}" type="slidenum">
              <a:rPr lang="en-US" altLang="zh-TW"/>
              <a:pPr/>
              <a:t>22</a:t>
            </a:fld>
            <a:endParaRPr lang="en-US" altLang="zh-TW"/>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61B44E5-F504-4637-8CEA-A2D2B1097C95}" type="slidenum">
              <a:rPr lang="ar-SA" smtClean="0">
                <a:latin typeface="Arial" charset="0"/>
                <a:cs typeface="Arial" charset="0"/>
              </a:rPr>
              <a:pPr/>
              <a:t>4</a:t>
            </a:fld>
            <a:endParaRPr lang="en-GB" smtClean="0">
              <a:latin typeface="Arial" charset="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32BE1-2AEE-4D42-90BE-36C68C0545DB}" type="slidenum">
              <a:rPr lang="en-US" altLang="zh-TW"/>
              <a:pPr/>
              <a:t>23</a:t>
            </a:fld>
            <a:endParaRPr lang="en-US" altLang="zh-TW"/>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A45D8C98-0D11-49EE-9216-315170138C5A}" type="slidenum">
              <a:rPr lang="en-US" altLang="zh-TW"/>
              <a:pPr/>
              <a:t>24</a:t>
            </a:fld>
            <a:endParaRPr lang="en-US" altLang="zh-TW"/>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79B91C7-96C0-4415-81F5-52F7343778B4}" type="slidenum">
              <a:rPr lang="en-US" altLang="zh-TW"/>
              <a:pPr/>
              <a:t>25</a:t>
            </a:fld>
            <a:endParaRPr lang="en-US" altLang="zh-TW"/>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97AF0E95-A09F-4FD6-BFF1-185F9756B61C}" type="slidenum">
              <a:rPr lang="en-US" altLang="zh-TW"/>
              <a:pPr/>
              <a:t>26</a:t>
            </a:fld>
            <a:endParaRPr lang="en-US" altLang="zh-TW"/>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1FD6077-66AC-4415-9305-1E6CF12FD7CB}" type="slidenum">
              <a:rPr lang="en-US" altLang="zh-TW"/>
              <a:pPr/>
              <a:t>27</a:t>
            </a:fld>
            <a:endParaRPr lang="en-US" altLang="zh-TW"/>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8E3BFEF-362D-4661-8B6B-6942F3F0C6BE}" type="slidenum">
              <a:rPr lang="en-US" altLang="zh-TW"/>
              <a:pPr/>
              <a:t>28</a:t>
            </a:fld>
            <a:endParaRPr lang="en-US" altLang="zh-TW"/>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15B3FC3-DD5E-4151-8CE4-4927012CC1D1}" type="slidenum">
              <a:rPr lang="en-US" altLang="zh-TW"/>
              <a:pPr/>
              <a:t>29</a:t>
            </a:fld>
            <a:endParaRPr lang="en-US" altLang="zh-TW"/>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A1617633-96F0-4FF6-AB12-F2435C80CABF}" type="slidenum">
              <a:rPr lang="en-US" altLang="zh-TW"/>
              <a:pPr/>
              <a:t>30</a:t>
            </a:fld>
            <a:endParaRPr lang="en-US" altLang="zh-TW"/>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9DCE720-23B4-4B0A-8E7A-326CA1B56359}" type="slidenum">
              <a:rPr lang="en-US" altLang="zh-TW"/>
              <a:pPr/>
              <a:t>31</a:t>
            </a:fld>
            <a:endParaRPr lang="en-US" altLang="zh-TW"/>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429B0964-2474-4F5D-ADF4-4EF4DB4BA54C}" type="slidenum">
              <a:rPr lang="en-US" altLang="zh-TW"/>
              <a:pPr/>
              <a:t>32</a:t>
            </a:fld>
            <a:endParaRPr lang="en-US" altLang="zh-TW"/>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2A57BC0-E4D0-4568-BC84-07BA3368BBAE}" type="slidenum">
              <a:rPr lang="ar-SA" smtClean="0">
                <a:latin typeface="Arial" charset="0"/>
                <a:cs typeface="Arial" charset="0"/>
              </a:rPr>
              <a:pPr/>
              <a:t>5</a:t>
            </a:fld>
            <a:endParaRPr lang="en-GB" smtClean="0">
              <a:latin typeface="Arial" charset="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3442E8F-B515-4572-9E51-12477C75A993}" type="slidenum">
              <a:rPr lang="en-US" altLang="zh-TW"/>
              <a:pPr/>
              <a:t>33</a:t>
            </a:fld>
            <a:endParaRPr lang="en-US" altLang="zh-TW"/>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17E3A61-B451-485B-8350-2F966A5DCFC7}" type="slidenum">
              <a:rPr lang="en-US" altLang="zh-TW"/>
              <a:pPr/>
              <a:t>34</a:t>
            </a:fld>
            <a:endParaRPr lang="en-US" altLang="zh-TW"/>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80B4DBBD-5B10-4746-ADEF-1DE7710FAE79}" type="slidenum">
              <a:rPr lang="en-US" altLang="zh-TW"/>
              <a:pPr/>
              <a:t>35</a:t>
            </a:fld>
            <a:endParaRPr lang="en-US" altLang="zh-TW"/>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20FAFF9B-0E52-40DD-BDA5-068DE8973125}" type="slidenum">
              <a:rPr lang="en-US" altLang="zh-TW"/>
              <a:pPr/>
              <a:t>36</a:t>
            </a:fld>
            <a:endParaRPr lang="en-US" altLang="zh-TW"/>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9D67D6B-CC93-4D12-83B7-6486DD163D64}" type="slidenum">
              <a:rPr lang="en-US" altLang="zh-TW"/>
              <a:pPr/>
              <a:t>37</a:t>
            </a:fld>
            <a:endParaRPr lang="en-US" altLang="zh-TW"/>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3FB5720-6C74-4165-A224-C7DF910AB58F}" type="slidenum">
              <a:rPr lang="en-US" altLang="zh-TW"/>
              <a:pPr/>
              <a:t>38</a:t>
            </a:fld>
            <a:endParaRPr lang="en-US" altLang="zh-TW"/>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131D1601-DBEC-4ABB-923A-C43A7A75C3F7}" type="slidenum">
              <a:rPr lang="en-US" altLang="zh-TW"/>
              <a:pPr/>
              <a:t>39</a:t>
            </a:fld>
            <a:endParaRPr lang="en-US" altLang="zh-TW"/>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F0E65DD-9BC7-4516-87F6-34540D033718}" type="slidenum">
              <a:rPr lang="en-US" altLang="zh-TW"/>
              <a:pPr/>
              <a:t>40</a:t>
            </a:fld>
            <a:endParaRPr lang="en-US" altLang="zh-TW"/>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1F15F1-DCB4-4393-A879-3C87ACB49C32}" type="slidenum">
              <a:rPr lang="en-US" altLang="zh-TW"/>
              <a:pPr/>
              <a:t>41</a:t>
            </a:fld>
            <a:endParaRPr lang="en-US" altLang="zh-TW"/>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4F2BB055-0FB3-4CFC-9AFD-9CF18F48C1C0}" type="slidenum">
              <a:rPr lang="en-US" altLang="zh-TW"/>
              <a:pPr/>
              <a:t>42</a:t>
            </a:fld>
            <a:endParaRPr lang="en-US" altLang="zh-TW"/>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8B1DCAA-EDBD-4C85-A4F7-10DF90991581}" type="slidenum">
              <a:rPr lang="ar-SA" smtClean="0">
                <a:latin typeface="Arial" charset="0"/>
                <a:cs typeface="Arial" charset="0"/>
              </a:rPr>
              <a:pPr/>
              <a:t>6</a:t>
            </a:fld>
            <a:endParaRPr lang="en-GB" smtClean="0">
              <a:latin typeface="Arial"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07BB7A0-024A-4436-8E17-C6825C6930E6}" type="slidenum">
              <a:rPr lang="en-US" altLang="zh-TW"/>
              <a:pPr/>
              <a:t>43</a:t>
            </a:fld>
            <a:endParaRPr lang="en-US" altLang="zh-TW"/>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09255C5C-062F-4448-9EA8-9BF68E75CA40}" type="slidenum">
              <a:rPr lang="en-US" altLang="zh-TW"/>
              <a:pPr/>
              <a:t>44</a:t>
            </a:fld>
            <a:endParaRPr lang="en-US" altLang="zh-TW"/>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7B25DC58-E474-4FE1-A402-4C6AD6A1B450}" type="slidenum">
              <a:rPr lang="en-US" altLang="zh-TW"/>
              <a:pPr/>
              <a:t>45</a:t>
            </a:fld>
            <a:endParaRPr lang="en-US" altLang="zh-TW"/>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E7DD7454-C5D8-4279-B359-ECEA174DE8B6}" type="slidenum">
              <a:rPr lang="en-US" altLang="zh-TW"/>
              <a:pPr/>
              <a:t>46</a:t>
            </a:fld>
            <a:endParaRPr lang="en-US" altLang="zh-TW"/>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A5B2363-1AB5-448E-A6A5-707FD3407B68}" type="slidenum">
              <a:rPr lang="en-US" altLang="zh-TW"/>
              <a:pPr/>
              <a:t>47</a:t>
            </a:fld>
            <a:endParaRPr lang="en-US" altLang="zh-TW"/>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EF9BF21E-39B1-4B3C-9683-D9C284B7432F}" type="slidenum">
              <a:rPr lang="en-US" altLang="zh-TW"/>
              <a:pPr/>
              <a:t>48</a:t>
            </a:fld>
            <a:endParaRPr lang="en-US" altLang="zh-TW"/>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B77F066B-3084-402C-9E64-2EFB5E6FA31C}" type="slidenum">
              <a:rPr lang="en-US" altLang="zh-TW"/>
              <a:pPr/>
              <a:t>49</a:t>
            </a:fld>
            <a:endParaRPr lang="en-US" altLang="zh-TW"/>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51F5FE95-47D0-4B13-AF51-40C6C29A6A90}" type="slidenum">
              <a:rPr lang="en-US" altLang="zh-TW"/>
              <a:pPr/>
              <a:t>50</a:t>
            </a:fld>
            <a:endParaRPr lang="en-US" altLang="zh-TW"/>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6A3AA094-C0A6-4723-B483-66780E22D8FA}" type="slidenum">
              <a:rPr lang="en-US" altLang="zh-TW"/>
              <a:pPr/>
              <a:t>51</a:t>
            </a:fld>
            <a:endParaRPr lang="en-US" altLang="zh-TW"/>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A1C8BE6-CD99-4490-9E8C-FA37AD7AA088}" type="slidenum">
              <a:rPr lang="en-US" altLang="zh-TW"/>
              <a:pPr/>
              <a:t>52</a:t>
            </a:fld>
            <a:endParaRPr lang="en-US" altLang="zh-TW"/>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D4D5A96-BC5F-4A59-A0A1-CB791793DD22}" type="slidenum">
              <a:rPr lang="ar-SA" smtClean="0">
                <a:latin typeface="Arial" charset="0"/>
                <a:cs typeface="Arial" charset="0"/>
              </a:rPr>
              <a:pPr/>
              <a:t>7</a:t>
            </a:fld>
            <a:endParaRPr lang="en-GB" smtClean="0">
              <a:latin typeface="Arial" charset="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48B499F6-D683-4D46-B211-3A33C403D4ED}" type="slidenum">
              <a:rPr lang="en-US" altLang="zh-TW"/>
              <a:pPr/>
              <a:t>53</a:t>
            </a:fld>
            <a:endParaRPr lang="en-US" altLang="zh-TW"/>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9FB11515-3D80-47A7-985F-E298AAA8397F}" type="slidenum">
              <a:rPr lang="en-US" altLang="zh-TW"/>
              <a:pPr/>
              <a:t>54</a:t>
            </a:fld>
            <a:endParaRPr lang="en-US" altLang="zh-TW"/>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876D43A0-E9E0-4F9D-9866-67E30B35DB6D}" type="slidenum">
              <a:rPr lang="en-US" altLang="zh-TW"/>
              <a:pPr/>
              <a:t>55</a:t>
            </a:fld>
            <a:endParaRPr lang="en-US" altLang="zh-TW"/>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61B295E1-ED3D-4CAD-83A7-12D4959494B9}" type="slidenum">
              <a:rPr lang="en-US" altLang="zh-TW"/>
              <a:pPr/>
              <a:t>56</a:t>
            </a:fld>
            <a:endParaRPr lang="en-US" altLang="zh-TW"/>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E72E5259-23F7-4E89-9678-9E6679496F34}" type="slidenum">
              <a:rPr lang="en-US" altLang="zh-TW"/>
              <a:pPr/>
              <a:t>57</a:t>
            </a:fld>
            <a:endParaRPr lang="en-US" altLang="zh-TW"/>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79CA8DE-DEC6-4993-9D0E-CE2CFEFE181A}" type="slidenum">
              <a:rPr lang="en-US" altLang="zh-TW"/>
              <a:pPr/>
              <a:t>58</a:t>
            </a:fld>
            <a:endParaRPr lang="en-US" altLang="zh-TW"/>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040E4D7-90B8-4BA3-9CBB-A4A45BFCF98D}" type="slidenum">
              <a:rPr lang="en-US" altLang="zh-TW"/>
              <a:pPr/>
              <a:t>59</a:t>
            </a:fld>
            <a:endParaRPr lang="en-US" altLang="zh-TW"/>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D4DD625D-4AD3-42AA-9DA1-280C134D2396}" type="slidenum">
              <a:rPr lang="en-US" altLang="zh-TW"/>
              <a:pPr/>
              <a:t>60</a:t>
            </a:fld>
            <a:endParaRPr lang="en-US" altLang="zh-TW"/>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E248292-E741-478F-BA9D-4E364D192AB9}" type="slidenum">
              <a:rPr lang="en-US" altLang="zh-TW"/>
              <a:pPr/>
              <a:t>61</a:t>
            </a:fld>
            <a:endParaRPr lang="en-US" altLang="zh-TW"/>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45E68E41-FE81-4317-A1AB-045A3B1A8115}" type="slidenum">
              <a:rPr lang="en-US" altLang="zh-TW"/>
              <a:pPr/>
              <a:t>62</a:t>
            </a:fld>
            <a:endParaRPr lang="en-US" altLang="zh-TW"/>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ar-SA" smtClean="0">
              <a:latin typeface="Arial" charset="0"/>
              <a:cs typeface="Arial" charset="0"/>
            </a:endParaRPr>
          </a:p>
        </p:txBody>
      </p:sp>
      <p:sp>
        <p:nvSpPr>
          <p:cNvPr id="65540" name="Slide Number Placeholder 3"/>
          <p:cNvSpPr>
            <a:spLocks noGrp="1"/>
          </p:cNvSpPr>
          <p:nvPr>
            <p:ph type="sldNum" sz="quarter" idx="5"/>
          </p:nvPr>
        </p:nvSpPr>
        <p:spPr>
          <a:noFill/>
        </p:spPr>
        <p:txBody>
          <a:bodyPr/>
          <a:lstStyle/>
          <a:p>
            <a:fld id="{F360C868-50AC-4F7B-BFEF-1385CBCB8B00}" type="slidenum">
              <a:rPr lang="ar-SA" smtClean="0">
                <a:latin typeface="Arial" charset="0"/>
                <a:cs typeface="Arial" charset="0"/>
              </a:rPr>
              <a:pPr/>
              <a:t>8</a:t>
            </a:fld>
            <a:endParaRPr lang="en-GB"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365E7DAD-0A0C-4C72-8965-0DAD9B92EB32}" type="slidenum">
              <a:rPr lang="en-US" altLang="zh-TW"/>
              <a:pPr/>
              <a:t>63</a:t>
            </a:fld>
            <a:endParaRPr lang="en-US" altLang="zh-TW"/>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6D63FBD3-DCFE-4706-92E5-7CFD6A12281A}" type="slidenum">
              <a:rPr lang="en-US" altLang="zh-TW"/>
              <a:pPr/>
              <a:t>64</a:t>
            </a:fld>
            <a:endParaRPr lang="en-US" altLang="zh-TW"/>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E84C603E-7A78-42B2-9860-36D66B5B4D91}" type="slidenum">
              <a:rPr lang="en-US" altLang="zh-TW"/>
              <a:pPr/>
              <a:t>65</a:t>
            </a:fld>
            <a:endParaRPr lang="en-US" altLang="zh-TW"/>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60469E0B-F920-4729-A59B-52CC94910920}" type="slidenum">
              <a:rPr lang="en-US" altLang="zh-TW"/>
              <a:pPr/>
              <a:t>66</a:t>
            </a:fld>
            <a:endParaRPr lang="en-US" altLang="zh-TW"/>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A753FE4-3466-47C9-A42E-653E1405869F}" type="slidenum">
              <a:rPr lang="en-US" altLang="zh-TW"/>
              <a:pPr/>
              <a:t>67</a:t>
            </a:fld>
            <a:endParaRPr lang="en-US" altLang="zh-TW"/>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FB9C4BE-2E6C-47B0-B3D0-D3BDC17AE244}" type="slidenum">
              <a:rPr lang="en-US" altLang="zh-TW"/>
              <a:pPr/>
              <a:t>68</a:t>
            </a:fld>
            <a:endParaRPr lang="en-US" altLang="zh-TW"/>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0CE66AF8-8371-4175-82C8-547E21C93F31}" type="slidenum">
              <a:rPr lang="en-US" altLang="zh-TW"/>
              <a:pPr/>
              <a:t>69</a:t>
            </a:fld>
            <a:endParaRPr lang="en-US" altLang="zh-TW"/>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44DE7ACF-7B0A-4F24-98BD-D822D74CD459}" type="slidenum">
              <a:rPr lang="en-US" altLang="zh-TW"/>
              <a:pPr/>
              <a:t>70</a:t>
            </a:fld>
            <a:endParaRPr lang="en-US" altLang="zh-TW"/>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87E5BC4-D127-40B5-A441-0301D70C7F5E}" type="slidenum">
              <a:rPr lang="en-US" altLang="zh-TW"/>
              <a:pPr/>
              <a:t>71</a:t>
            </a:fld>
            <a:endParaRPr lang="en-US" altLang="zh-TW"/>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E225CED-E795-43FC-9726-365882FE82AA}" type="slidenum">
              <a:rPr lang="en-US" altLang="zh-TW"/>
              <a:pPr/>
              <a:t>72</a:t>
            </a:fld>
            <a:endParaRPr lang="en-US" altLang="zh-TW"/>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64589-69B8-45E3-A8E4-992E6544BBC6}" type="slidenum">
              <a:rPr lang="en-US" altLang="zh-TW"/>
              <a:pPr/>
              <a:t>10</a:t>
            </a:fld>
            <a:endParaRPr lang="en-US" altLang="zh-TW"/>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13384786-C2A0-4FC9-B144-6FF69317CBDC}" type="slidenum">
              <a:rPr lang="en-US" altLang="zh-TW"/>
              <a:pPr/>
              <a:t>73</a:t>
            </a:fld>
            <a:endParaRPr lang="en-US" altLang="zh-TW"/>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A3D169CD-72AA-4B9B-AACB-31275BF2815E}" type="slidenum">
              <a:rPr lang="en-US" altLang="zh-TW"/>
              <a:pPr/>
              <a:t>74</a:t>
            </a:fld>
            <a:endParaRPr lang="en-US" altLang="zh-TW"/>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45A23F41-6FF7-43A8-94FE-C41D6655C7F2}" type="slidenum">
              <a:rPr lang="en-US" altLang="zh-TW"/>
              <a:pPr/>
              <a:t>75</a:t>
            </a:fld>
            <a:endParaRPr lang="en-US" altLang="zh-TW"/>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675A223E-0F85-4008-99F9-91CD012720E2}" type="slidenum">
              <a:rPr lang="en-US" altLang="zh-TW"/>
              <a:pPr/>
              <a:t>76</a:t>
            </a:fld>
            <a:endParaRPr lang="en-US" altLang="zh-TW"/>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0BD3FB81-22E4-4C97-B4EA-77AB74AC0270}" type="slidenum">
              <a:rPr lang="en-US" altLang="zh-TW"/>
              <a:pPr/>
              <a:t>77</a:t>
            </a:fld>
            <a:endParaRPr lang="en-US" altLang="zh-TW"/>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A72142D1-CA60-4455-91B4-4C7058B8346A}" type="slidenum">
              <a:rPr lang="en-US" altLang="zh-TW"/>
              <a:pPr/>
              <a:t>78</a:t>
            </a:fld>
            <a:endParaRPr lang="en-US" altLang="zh-TW"/>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3CB8FADD-9DFF-4363-A492-E551FB0609F4}" type="slidenum">
              <a:rPr lang="en-US" altLang="zh-TW"/>
              <a:pPr/>
              <a:t>79</a:t>
            </a:fld>
            <a:endParaRPr lang="en-US" altLang="zh-TW"/>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AF7117AF-1866-459D-8320-545BD95A68BC}" type="slidenum">
              <a:rPr lang="en-US" altLang="zh-TW"/>
              <a:pPr/>
              <a:t>80</a:t>
            </a:fld>
            <a:endParaRPr lang="en-US" altLang="zh-TW"/>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E81EA75B-B3AD-4055-9A54-F94A84D9C1ED}" type="slidenum">
              <a:rPr lang="en-US" altLang="zh-TW"/>
              <a:pPr/>
              <a:t>81</a:t>
            </a:fld>
            <a:endParaRPr lang="en-US" altLang="zh-TW"/>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811F2C6-3912-4155-B3FA-577AD8D40156}" type="slidenum">
              <a:rPr lang="en-US" altLang="zh-TW"/>
              <a:pPr/>
              <a:t>82</a:t>
            </a:fld>
            <a:endParaRPr lang="en-US" altLang="zh-TW"/>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F1B6D-96AE-4EE4-8487-C8E6CB621D10}" type="slidenum">
              <a:rPr lang="en-US" altLang="zh-TW"/>
              <a:pPr/>
              <a:t>11</a:t>
            </a:fld>
            <a:endParaRPr lang="en-US" altLang="zh-TW"/>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193DA1A7-79B5-4A70-A89D-23AB8A1594A1}" type="slidenum">
              <a:rPr lang="en-US" altLang="zh-TW"/>
              <a:pPr/>
              <a:t>83</a:t>
            </a:fld>
            <a:endParaRPr lang="en-US" altLang="zh-TW"/>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E9634898-7C19-426B-B7CF-E08016F60C3F}" type="slidenum">
              <a:rPr lang="en-US" altLang="zh-TW"/>
              <a:pPr/>
              <a:t>84</a:t>
            </a:fld>
            <a:endParaRPr lang="en-US" altLang="zh-TW"/>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320B0534-9557-440F-B145-1B5F37104C9E}" type="slidenum">
              <a:rPr lang="en-US" altLang="zh-TW"/>
              <a:pPr/>
              <a:t>85</a:t>
            </a:fld>
            <a:endParaRPr lang="en-US" altLang="zh-TW"/>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8276B656-653D-4F5D-9330-EB87876A913E}" type="slidenum">
              <a:rPr lang="en-US" altLang="zh-TW"/>
              <a:pPr/>
              <a:t>86</a:t>
            </a:fld>
            <a:endParaRPr lang="en-US" altLang="zh-TW"/>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6EEAFCD5-1994-43EB-85AC-AC87B7915D92}" type="slidenum">
              <a:rPr lang="en-US" altLang="zh-TW"/>
              <a:pPr/>
              <a:t>87</a:t>
            </a:fld>
            <a:endParaRPr lang="en-US" altLang="zh-TW"/>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4DD20981-D1DD-41BD-8178-10B71F6C9A12}" type="slidenum">
              <a:rPr lang="en-US" altLang="zh-TW"/>
              <a:pPr/>
              <a:t>88</a:t>
            </a:fld>
            <a:endParaRPr lang="en-US" altLang="zh-TW"/>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90FE56F0-6C90-4C81-8E13-16D7B8CE2FFA}" type="slidenum">
              <a:rPr lang="en-US" altLang="zh-TW"/>
              <a:pPr/>
              <a:t>89</a:t>
            </a:fld>
            <a:endParaRPr lang="en-US" altLang="zh-TW"/>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271CC4FB-E6AE-4717-BAF9-333A93F32275}" type="slidenum">
              <a:rPr lang="en-US" altLang="zh-TW"/>
              <a:pPr/>
              <a:t>90</a:t>
            </a:fld>
            <a:endParaRPr lang="en-US" altLang="zh-TW"/>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5423654A-B5F7-4613-A821-2A0A5EE208A6}" type="slidenum">
              <a:rPr lang="en-US" altLang="zh-TW"/>
              <a:pPr/>
              <a:t>91</a:t>
            </a:fld>
            <a:endParaRPr lang="en-US" altLang="zh-TW"/>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BF81F29A-7B43-4867-8F38-7BBD33325015}" type="slidenum">
              <a:rPr lang="en-US" altLang="zh-TW"/>
              <a:pPr/>
              <a:t>92</a:t>
            </a:fld>
            <a:endParaRPr lang="en-US" altLang="zh-TW"/>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19A26-B6C1-4382-8148-2DE1310AB496}" type="slidenum">
              <a:rPr lang="en-US" altLang="zh-TW"/>
              <a:pPr/>
              <a:t>12</a:t>
            </a:fld>
            <a:endParaRPr lang="en-US" altLang="zh-TW"/>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04F47F32-6877-4AA5-A686-55585607D89F}" type="slidenum">
              <a:rPr lang="en-US" altLang="zh-TW"/>
              <a:pPr/>
              <a:t>93</a:t>
            </a:fld>
            <a:endParaRPr lang="en-US" altLang="zh-TW"/>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ED4E4317-7EB4-4CD1-9C84-5E55D54E1A8D}" type="slidenum">
              <a:rPr lang="en-US" altLang="zh-TW"/>
              <a:pPr/>
              <a:t>94</a:t>
            </a:fld>
            <a:endParaRPr lang="en-US" altLang="zh-TW"/>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DCF19C0B-64D6-4003-B867-26AD1D2FBB2D}" type="slidenum">
              <a:rPr lang="en-US" altLang="zh-TW"/>
              <a:pPr/>
              <a:t>95</a:t>
            </a:fld>
            <a:endParaRPr lang="en-US" altLang="zh-TW"/>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F2E9D204-E234-4AC9-A227-4BD015371D3E}" type="slidenum">
              <a:rPr lang="en-US" altLang="zh-TW"/>
              <a:pPr/>
              <a:t>96</a:t>
            </a:fld>
            <a:endParaRPr lang="en-US" altLang="zh-TW"/>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B63A021E-C926-42A6-B421-C533D97822CD}" type="slidenum">
              <a:rPr lang="en-US" altLang="zh-TW"/>
              <a:pPr/>
              <a:t>97</a:t>
            </a:fld>
            <a:endParaRPr lang="en-US" altLang="zh-TW"/>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0B66057F-9E05-418C-B89B-4935F746EB39}" type="slidenum">
              <a:rPr lang="en-US" altLang="zh-TW"/>
              <a:pPr/>
              <a:t>98</a:t>
            </a:fld>
            <a:endParaRPr lang="en-US" altLang="zh-TW"/>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D6C41466-0610-4C62-B796-A2C744C1EDA8}" type="slidenum">
              <a:rPr lang="en-US" altLang="zh-TW"/>
              <a:pPr/>
              <a:t>99</a:t>
            </a:fld>
            <a:endParaRPr lang="en-US" altLang="zh-TW"/>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7B4BD0D7-D644-48C6-8521-6DD21C1D373D}" type="slidenum">
              <a:rPr lang="en-US" altLang="zh-TW"/>
              <a:pPr/>
              <a:t>100</a:t>
            </a:fld>
            <a:endParaRPr lang="en-US" altLang="zh-TW"/>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B49205B3-CEFA-49F3-A6D7-9059434844B7}" type="slidenum">
              <a:rPr lang="en-US" altLang="zh-TW"/>
              <a:pPr/>
              <a:t>101</a:t>
            </a:fld>
            <a:endParaRPr lang="en-US" altLang="zh-TW"/>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B25379EE-593A-4203-A007-AE6E137D9B64}" type="slidenum">
              <a:rPr lang="en-US" altLang="zh-TW"/>
              <a:pPr/>
              <a:t>102</a:t>
            </a:fld>
            <a:endParaRPr lang="en-US" altLang="zh-TW"/>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C6319-1B73-4AEB-8BF3-0645A957CA50}"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18CF1-20C6-4E71-B0CF-18D8F17BE2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C6319-1B73-4AEB-8BF3-0645A957CA50}" type="datetimeFigureOut">
              <a:rPr lang="en-US" smtClean="0"/>
              <a:pPr/>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18CF1-20C6-4E71-B0CF-18D8F17BE2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32.png"/></Relationships>
</file>

<file path=ppt/slides/_rels/slide101.xml.rels><?xml version="1.0" encoding="UTF-8" standalone="yes"?>
<Relationships xmlns="http://schemas.openxmlformats.org/package/2006/relationships"><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3.png"/></Relationships>
</file>

<file path=ppt/slides/_rels/slide102.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99.xml"/><Relationship Id="rId1" Type="http://schemas.openxmlformats.org/officeDocument/2006/relationships/slideLayout" Target="../slideLayouts/slideLayout7.xml"/><Relationship Id="rId5" Type="http://schemas.openxmlformats.org/officeDocument/2006/relationships/image" Target="../media/image239.png"/><Relationship Id="rId4" Type="http://schemas.openxmlformats.org/officeDocument/2006/relationships/image" Target="../media/image238.png"/></Relationships>
</file>

<file path=ppt/slides/_rels/slide10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242.png"/><Relationship Id="rId4" Type="http://schemas.openxmlformats.org/officeDocument/2006/relationships/image" Target="../media/image241.png"/></Relationships>
</file>

<file path=ppt/slides/_rels/slide104.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246.png"/><Relationship Id="rId5" Type="http://schemas.openxmlformats.org/officeDocument/2006/relationships/image" Target="../media/image245.png"/><Relationship Id="rId4" Type="http://schemas.openxmlformats.org/officeDocument/2006/relationships/image" Target="../media/image244.png"/></Relationships>
</file>

<file path=ppt/slides/_rels/slide105.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image" Target="../media/image249.png"/><Relationship Id="rId4" Type="http://schemas.openxmlformats.org/officeDocument/2006/relationships/image" Target="../media/image248.png"/></Relationships>
</file>

<file path=ppt/slides/_rels/slide10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251.png"/></Relationships>
</file>

<file path=ppt/slides/_rels/slide107.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104.xml"/><Relationship Id="rId1" Type="http://schemas.openxmlformats.org/officeDocument/2006/relationships/slideLayout" Target="../slideLayouts/slideLayout7.xml"/><Relationship Id="rId5" Type="http://schemas.openxmlformats.org/officeDocument/2006/relationships/image" Target="../media/image254.png"/><Relationship Id="rId4" Type="http://schemas.openxmlformats.org/officeDocument/2006/relationships/image" Target="../media/image253.png"/></Relationships>
</file>

<file path=ppt/slides/_rels/slide108.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257.png"/><Relationship Id="rId4" Type="http://schemas.openxmlformats.org/officeDocument/2006/relationships/image" Target="../media/image256.png"/></Relationships>
</file>

<file path=ppt/slides/_rels/slide109.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261.png"/><Relationship Id="rId5" Type="http://schemas.openxmlformats.org/officeDocument/2006/relationships/image" Target="../media/image260.png"/><Relationship Id="rId4" Type="http://schemas.openxmlformats.org/officeDocument/2006/relationships/image" Target="../media/image25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263.png"/></Relationships>
</file>

<file path=ppt/slides/_rels/slide111.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66.png"/><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image" Target="../media/image269.png"/><Relationship Id="rId5" Type="http://schemas.openxmlformats.org/officeDocument/2006/relationships/image" Target="../media/image268.png"/><Relationship Id="rId4" Type="http://schemas.openxmlformats.org/officeDocument/2006/relationships/image" Target="../media/image267.png"/></Relationships>
</file>

<file path=ppt/slides/_rels/slide1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image" Target="../media/image272.png"/><Relationship Id="rId4" Type="http://schemas.openxmlformats.org/officeDocument/2006/relationships/image" Target="../media/image271.png"/></Relationships>
</file>

<file path=ppt/slides/_rels/slide115.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74.png"/><Relationship Id="rId2" Type="http://schemas.openxmlformats.org/officeDocument/2006/relationships/notesSlide" Target="../notesSlides/notesSlide113.xml"/><Relationship Id="rId1" Type="http://schemas.openxmlformats.org/officeDocument/2006/relationships/slideLayout" Target="../slideLayouts/slideLayout7.xml"/><Relationship Id="rId5" Type="http://schemas.openxmlformats.org/officeDocument/2006/relationships/image" Target="../media/image276.png"/><Relationship Id="rId4" Type="http://schemas.openxmlformats.org/officeDocument/2006/relationships/image" Target="../media/image275.png"/></Relationships>
</file>

<file path=ppt/slides/_rels/slide117.xml.rels><?xml version="1.0" encoding="UTF-8" standalone="yes"?>
<Relationships xmlns="http://schemas.openxmlformats.org/package/2006/relationships"><Relationship Id="rId3" Type="http://schemas.openxmlformats.org/officeDocument/2006/relationships/image" Target="../media/image277.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279.png"/><Relationship Id="rId4" Type="http://schemas.openxmlformats.org/officeDocument/2006/relationships/image" Target="../media/image278.png"/></Relationships>
</file>

<file path=ppt/slides/_rels/slide11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15.xml"/><Relationship Id="rId1" Type="http://schemas.openxmlformats.org/officeDocument/2006/relationships/slideLayout" Target="../slideLayouts/slideLayout7.xml"/><Relationship Id="rId5" Type="http://schemas.openxmlformats.org/officeDocument/2006/relationships/image" Target="../media/image282.png"/><Relationship Id="rId4" Type="http://schemas.openxmlformats.org/officeDocument/2006/relationships/image" Target="../media/image281.png"/></Relationships>
</file>

<file path=ppt/slides/_rels/slide119.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notesSlide" Target="../notesSlides/notesSlide117.xml"/><Relationship Id="rId1" Type="http://schemas.openxmlformats.org/officeDocument/2006/relationships/slideLayout" Target="../slideLayouts/slideLayout7.xml"/><Relationship Id="rId5" Type="http://schemas.openxmlformats.org/officeDocument/2006/relationships/image" Target="../media/image286.png"/><Relationship Id="rId4" Type="http://schemas.openxmlformats.org/officeDocument/2006/relationships/image" Target="../media/image285.png"/></Relationships>
</file>

<file path=ppt/slides/_rels/slide121.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88.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5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5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6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6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123.png"/></Relationships>
</file>

<file path=ppt/slides/_rels/slide6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27.png"/><Relationship Id="rId4" Type="http://schemas.openxmlformats.org/officeDocument/2006/relationships/image" Target="../media/image126.png"/></Relationships>
</file>

<file path=ppt/slides/_rels/slide6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6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34.png"/><Relationship Id="rId4" Type="http://schemas.openxmlformats.org/officeDocument/2006/relationships/image" Target="../media/image133.png"/></Relationships>
</file>

<file path=ppt/slides/_rels/slide6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6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6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7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47.png"/></Relationships>
</file>

<file path=ppt/slides/_rels/slide7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image" Target="../media/image149.png"/></Relationships>
</file>

<file path=ppt/slides/_rels/slide7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7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56.png"/></Relationships>
</file>

<file path=ppt/slides/_rels/slide7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7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161.png"/><Relationship Id="rId4" Type="http://schemas.openxmlformats.org/officeDocument/2006/relationships/image" Target="../media/image160.png"/></Relationships>
</file>

<file path=ppt/slides/_rels/slide7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64.png"/><Relationship Id="rId4" Type="http://schemas.openxmlformats.org/officeDocument/2006/relationships/image" Target="../media/image163.png"/></Relationships>
</file>

<file path=ppt/slides/_rels/slide7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66.png"/></Relationships>
</file>

<file path=ppt/slides/_rels/slide7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169.png"/><Relationship Id="rId4" Type="http://schemas.openxmlformats.org/officeDocument/2006/relationships/image" Target="../media/image16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8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76.png"/><Relationship Id="rId4" Type="http://schemas.openxmlformats.org/officeDocument/2006/relationships/image" Target="../media/image175.png"/></Relationships>
</file>

<file path=ppt/slides/_rels/slide8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8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83.png"/><Relationship Id="rId4" Type="http://schemas.openxmlformats.org/officeDocument/2006/relationships/image" Target="../media/image182.png"/></Relationships>
</file>

<file path=ppt/slides/_rels/slide8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186.png"/><Relationship Id="rId4" Type="http://schemas.openxmlformats.org/officeDocument/2006/relationships/image" Target="../media/image185.png"/></Relationships>
</file>

<file path=ppt/slides/_rels/slide85.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89.png"/></Relationships>
</file>

<file path=ppt/slides/_rels/slide8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192.png"/><Relationship Id="rId4" Type="http://schemas.openxmlformats.org/officeDocument/2006/relationships/image" Target="../media/image191.png"/></Relationships>
</file>

<file path=ppt/slides/_rels/slide88.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89.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86.xml"/><Relationship Id="rId1" Type="http://schemas.openxmlformats.org/officeDocument/2006/relationships/slideLayout" Target="../slideLayouts/slideLayout7.xml"/><Relationship Id="rId5" Type="http://schemas.openxmlformats.org/officeDocument/2006/relationships/image" Target="../media/image199.png"/><Relationship Id="rId4" Type="http://schemas.openxmlformats.org/officeDocument/2006/relationships/image" Target="../media/image198.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91.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png"/></Relationships>
</file>

<file path=ppt/slides/_rels/slide9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210.png"/><Relationship Id="rId4" Type="http://schemas.openxmlformats.org/officeDocument/2006/relationships/image" Target="../media/image209.png"/></Relationships>
</file>

<file path=ppt/slides/_rels/slide9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213.png"/><Relationship Id="rId4" Type="http://schemas.openxmlformats.org/officeDocument/2006/relationships/image" Target="../media/image212.png"/></Relationships>
</file>

<file path=ppt/slides/_rels/slide94.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215.png"/></Relationships>
</file>

<file path=ppt/slides/_rels/slide95.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218.png"/><Relationship Id="rId4" Type="http://schemas.openxmlformats.org/officeDocument/2006/relationships/image" Target="../media/image217.png"/></Relationships>
</file>

<file path=ppt/slides/_rels/slide96.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220.png"/></Relationships>
</file>

<file path=ppt/slides/_rels/slide97.xml.rels><?xml version="1.0" encoding="UTF-8" standalone="yes"?>
<Relationships xmlns="http://schemas.openxmlformats.org/package/2006/relationships"><Relationship Id="rId3" Type="http://schemas.openxmlformats.org/officeDocument/2006/relationships/image" Target="../media/image221.png"/><Relationship Id="rId7" Type="http://schemas.openxmlformats.org/officeDocument/2006/relationships/image" Target="../media/image225.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224.png"/><Relationship Id="rId5" Type="http://schemas.openxmlformats.org/officeDocument/2006/relationships/image" Target="../media/image223.png"/><Relationship Id="rId4" Type="http://schemas.openxmlformats.org/officeDocument/2006/relationships/image" Target="../media/image222.png"/></Relationships>
</file>

<file path=ppt/slides/_rels/slide98.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27.png"/></Relationships>
</file>

<file path=ppt/slides/_rels/slide99.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230.png"/><Relationship Id="rId4" Type="http://schemas.openxmlformats.org/officeDocument/2006/relationships/image" Target="../media/image2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81200"/>
            <a:ext cx="8142870" cy="1754326"/>
          </a:xfrm>
          <a:prstGeom prst="rect">
            <a:avLst/>
          </a:prstGeom>
        </p:spPr>
        <p:txBody>
          <a:bodyPr wrap="none">
            <a:spAutoFit/>
          </a:bodyPr>
          <a:lstStyle/>
          <a:p>
            <a:r>
              <a:rPr lang="en-GB" sz="3600" b="1" dirty="0" smtClean="0">
                <a:solidFill>
                  <a:srgbClr val="A50021"/>
                </a:solidFill>
              </a:rPr>
              <a:t>Advance </a:t>
            </a:r>
            <a:r>
              <a:rPr lang="en-US" sz="3600" b="1" dirty="0" smtClean="0"/>
              <a:t>Organic</a:t>
            </a:r>
            <a:r>
              <a:rPr lang="en-GB" sz="3600" b="1" dirty="0" smtClean="0">
                <a:solidFill>
                  <a:srgbClr val="A50021"/>
                </a:solidFill>
              </a:rPr>
              <a:t> Chemistry 11 CHS 41022</a:t>
            </a:r>
          </a:p>
          <a:p>
            <a:endParaRPr lang="en-GB" sz="3600" b="1" dirty="0">
              <a:solidFill>
                <a:srgbClr val="A50021"/>
              </a:solidFill>
            </a:endParaRPr>
          </a:p>
          <a:p>
            <a:r>
              <a:rPr lang="en-US" sz="3600" b="1" dirty="0" smtClean="0"/>
              <a:t>Advanced Organic Synthesis</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srcRect/>
          <a:stretch>
            <a:fillRect/>
          </a:stretch>
        </p:blipFill>
        <p:spPr bwMode="auto">
          <a:xfrm>
            <a:off x="381000" y="457200"/>
            <a:ext cx="8420234" cy="5068888"/>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103427" name="Rectangle 5"/>
          <p:cNvSpPr>
            <a:spLocks noGrp="1" noChangeArrowheads="1"/>
          </p:cNvSpPr>
          <p:nvPr>
            <p:ph type="body" idx="1"/>
          </p:nvPr>
        </p:nvSpPr>
        <p:spPr/>
        <p:txBody>
          <a:bodyPr/>
          <a:lstStyle/>
          <a:p>
            <a:pPr eaLnBrk="1" hangingPunct="1"/>
            <a:endParaRPr lang="en-US" smtClean="0"/>
          </a:p>
        </p:txBody>
      </p:sp>
      <p:sp>
        <p:nvSpPr>
          <p:cNvPr id="10342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03429" name="Picture 6"/>
          <p:cNvPicPr>
            <a:picLocks noChangeAspect="1" noChangeArrowheads="1"/>
          </p:cNvPicPr>
          <p:nvPr/>
        </p:nvPicPr>
        <p:blipFill>
          <a:blip r:embed="rId3"/>
          <a:srcRect/>
          <a:stretch>
            <a:fillRect/>
          </a:stretch>
        </p:blipFill>
        <p:spPr bwMode="auto">
          <a:xfrm>
            <a:off x="1116013" y="836613"/>
            <a:ext cx="6746875" cy="5921375"/>
          </a:xfrm>
          <a:prstGeom prst="rect">
            <a:avLst/>
          </a:prstGeom>
          <a:noFill/>
          <a:ln w="9525">
            <a:noFill/>
            <a:miter lim="800000"/>
            <a:headEnd/>
            <a:tailEnd/>
          </a:ln>
        </p:spPr>
      </p:pic>
      <p:pic>
        <p:nvPicPr>
          <p:cNvPr id="103430" name="Picture 8"/>
          <p:cNvPicPr>
            <a:picLocks noChangeAspect="1" noChangeArrowheads="1"/>
          </p:cNvPicPr>
          <p:nvPr/>
        </p:nvPicPr>
        <p:blipFill>
          <a:blip r:embed="rId4"/>
          <a:srcRect/>
          <a:stretch>
            <a:fillRect/>
          </a:stretch>
        </p:blipFill>
        <p:spPr bwMode="auto">
          <a:xfrm>
            <a:off x="1476375" y="44450"/>
            <a:ext cx="5003800"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p:cNvPicPr>
            <a:picLocks noChangeAspect="1" noChangeArrowheads="1"/>
          </p:cNvPicPr>
          <p:nvPr/>
        </p:nvPicPr>
        <p:blipFill>
          <a:blip r:embed="rId3"/>
          <a:srcRect/>
          <a:stretch>
            <a:fillRect/>
          </a:stretch>
        </p:blipFill>
        <p:spPr bwMode="auto">
          <a:xfrm>
            <a:off x="1187450" y="260350"/>
            <a:ext cx="5003800" cy="596900"/>
          </a:xfrm>
          <a:prstGeom prst="rect">
            <a:avLst/>
          </a:prstGeom>
          <a:noFill/>
          <a:ln w="9525">
            <a:noFill/>
            <a:miter lim="800000"/>
            <a:headEnd/>
            <a:tailEnd/>
          </a:ln>
        </p:spPr>
      </p:pic>
      <p:pic>
        <p:nvPicPr>
          <p:cNvPr id="104451" name="Picture 5"/>
          <p:cNvPicPr>
            <a:picLocks noChangeAspect="1" noChangeArrowheads="1"/>
          </p:cNvPicPr>
          <p:nvPr/>
        </p:nvPicPr>
        <p:blipFill>
          <a:blip r:embed="rId4"/>
          <a:srcRect/>
          <a:stretch>
            <a:fillRect/>
          </a:stretch>
        </p:blipFill>
        <p:spPr bwMode="auto">
          <a:xfrm>
            <a:off x="1187450" y="765175"/>
            <a:ext cx="5762625" cy="1228725"/>
          </a:xfrm>
          <a:prstGeom prst="rect">
            <a:avLst/>
          </a:prstGeom>
          <a:noFill/>
          <a:ln w="9525">
            <a:noFill/>
            <a:miter lim="800000"/>
            <a:headEnd/>
            <a:tailEnd/>
          </a:ln>
        </p:spPr>
      </p:pic>
      <p:pic>
        <p:nvPicPr>
          <p:cNvPr id="104452" name="Picture 6"/>
          <p:cNvPicPr>
            <a:picLocks noChangeAspect="1" noChangeArrowheads="1"/>
          </p:cNvPicPr>
          <p:nvPr/>
        </p:nvPicPr>
        <p:blipFill>
          <a:blip r:embed="rId5"/>
          <a:srcRect/>
          <a:stretch>
            <a:fillRect/>
          </a:stretch>
        </p:blipFill>
        <p:spPr bwMode="auto">
          <a:xfrm>
            <a:off x="395288" y="2349500"/>
            <a:ext cx="2663825" cy="982663"/>
          </a:xfrm>
          <a:prstGeom prst="rect">
            <a:avLst/>
          </a:prstGeom>
          <a:noFill/>
          <a:ln w="9525">
            <a:noFill/>
            <a:miter lim="800000"/>
            <a:headEnd/>
            <a:tailEnd/>
          </a:ln>
        </p:spPr>
      </p:pic>
      <p:pic>
        <p:nvPicPr>
          <p:cNvPr id="104453" name="Picture 7"/>
          <p:cNvPicPr>
            <a:picLocks noChangeAspect="1" noChangeArrowheads="1"/>
          </p:cNvPicPr>
          <p:nvPr/>
        </p:nvPicPr>
        <p:blipFill>
          <a:blip r:embed="rId6"/>
          <a:srcRect/>
          <a:stretch>
            <a:fillRect/>
          </a:stretch>
        </p:blipFill>
        <p:spPr bwMode="auto">
          <a:xfrm>
            <a:off x="2771775" y="3068638"/>
            <a:ext cx="5149850" cy="1585912"/>
          </a:xfrm>
          <a:prstGeom prst="rect">
            <a:avLst/>
          </a:prstGeom>
          <a:noFill/>
          <a:ln w="9525">
            <a:noFill/>
            <a:miter lim="800000"/>
            <a:headEnd/>
            <a:tailEnd/>
          </a:ln>
        </p:spPr>
      </p:pic>
      <p:pic>
        <p:nvPicPr>
          <p:cNvPr id="104454" name="Picture 8"/>
          <p:cNvPicPr>
            <a:picLocks noChangeAspect="1" noChangeArrowheads="1"/>
          </p:cNvPicPr>
          <p:nvPr/>
        </p:nvPicPr>
        <p:blipFill>
          <a:blip r:embed="rId7"/>
          <a:srcRect/>
          <a:stretch>
            <a:fillRect/>
          </a:stretch>
        </p:blipFill>
        <p:spPr bwMode="auto">
          <a:xfrm>
            <a:off x="1692275" y="5013325"/>
            <a:ext cx="5922963" cy="131445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p:cNvPicPr>
            <a:picLocks noChangeAspect="1" noChangeArrowheads="1"/>
          </p:cNvPicPr>
          <p:nvPr/>
        </p:nvPicPr>
        <p:blipFill>
          <a:blip r:embed="rId3"/>
          <a:srcRect/>
          <a:stretch>
            <a:fillRect/>
          </a:stretch>
        </p:blipFill>
        <p:spPr bwMode="auto">
          <a:xfrm>
            <a:off x="179388" y="115888"/>
            <a:ext cx="3419475" cy="1214437"/>
          </a:xfrm>
          <a:prstGeom prst="rect">
            <a:avLst/>
          </a:prstGeom>
          <a:noFill/>
          <a:ln w="9525">
            <a:noFill/>
            <a:miter lim="800000"/>
            <a:headEnd/>
            <a:tailEnd/>
          </a:ln>
        </p:spPr>
      </p:pic>
      <p:pic>
        <p:nvPicPr>
          <p:cNvPr id="105475" name="Picture 5"/>
          <p:cNvPicPr>
            <a:picLocks noChangeAspect="1" noChangeArrowheads="1"/>
          </p:cNvPicPr>
          <p:nvPr/>
        </p:nvPicPr>
        <p:blipFill>
          <a:blip r:embed="rId4"/>
          <a:srcRect/>
          <a:stretch>
            <a:fillRect/>
          </a:stretch>
        </p:blipFill>
        <p:spPr bwMode="auto">
          <a:xfrm>
            <a:off x="2051050" y="1052513"/>
            <a:ext cx="5465763" cy="1660525"/>
          </a:xfrm>
          <a:prstGeom prst="rect">
            <a:avLst/>
          </a:prstGeom>
          <a:noFill/>
          <a:ln w="9525">
            <a:noFill/>
            <a:miter lim="800000"/>
            <a:headEnd/>
            <a:tailEnd/>
          </a:ln>
        </p:spPr>
      </p:pic>
      <p:pic>
        <p:nvPicPr>
          <p:cNvPr id="105476" name="Picture 6"/>
          <p:cNvPicPr>
            <a:picLocks noChangeAspect="1" noChangeArrowheads="1"/>
          </p:cNvPicPr>
          <p:nvPr/>
        </p:nvPicPr>
        <p:blipFill>
          <a:blip r:embed="rId5"/>
          <a:srcRect/>
          <a:stretch>
            <a:fillRect/>
          </a:stretch>
        </p:blipFill>
        <p:spPr bwMode="auto">
          <a:xfrm>
            <a:off x="2051050" y="2997200"/>
            <a:ext cx="5022850" cy="3051175"/>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p:cNvPicPr>
            <a:picLocks noChangeAspect="1" noChangeArrowheads="1"/>
          </p:cNvPicPr>
          <p:nvPr/>
        </p:nvPicPr>
        <p:blipFill>
          <a:blip r:embed="rId3"/>
          <a:srcRect/>
          <a:stretch>
            <a:fillRect/>
          </a:stretch>
        </p:blipFill>
        <p:spPr bwMode="auto">
          <a:xfrm>
            <a:off x="0" y="260350"/>
            <a:ext cx="3492500" cy="969963"/>
          </a:xfrm>
          <a:prstGeom prst="rect">
            <a:avLst/>
          </a:prstGeom>
          <a:noFill/>
          <a:ln w="9525">
            <a:noFill/>
            <a:miter lim="800000"/>
            <a:headEnd/>
            <a:tailEnd/>
          </a:ln>
        </p:spPr>
      </p:pic>
      <p:pic>
        <p:nvPicPr>
          <p:cNvPr id="106499" name="Picture 5"/>
          <p:cNvPicPr>
            <a:picLocks noChangeAspect="1" noChangeArrowheads="1"/>
          </p:cNvPicPr>
          <p:nvPr/>
        </p:nvPicPr>
        <p:blipFill>
          <a:blip r:embed="rId4"/>
          <a:srcRect/>
          <a:stretch>
            <a:fillRect/>
          </a:stretch>
        </p:blipFill>
        <p:spPr bwMode="auto">
          <a:xfrm>
            <a:off x="611188" y="1412875"/>
            <a:ext cx="7232650" cy="1622425"/>
          </a:xfrm>
          <a:prstGeom prst="rect">
            <a:avLst/>
          </a:prstGeom>
          <a:noFill/>
          <a:ln w="9525">
            <a:noFill/>
            <a:miter lim="800000"/>
            <a:headEnd/>
            <a:tailEnd/>
          </a:ln>
        </p:spPr>
      </p:pic>
      <p:pic>
        <p:nvPicPr>
          <p:cNvPr id="106500" name="Picture 6"/>
          <p:cNvPicPr>
            <a:picLocks noChangeAspect="1" noChangeArrowheads="1"/>
          </p:cNvPicPr>
          <p:nvPr/>
        </p:nvPicPr>
        <p:blipFill>
          <a:blip r:embed="rId5"/>
          <a:srcRect/>
          <a:stretch>
            <a:fillRect/>
          </a:stretch>
        </p:blipFill>
        <p:spPr bwMode="auto">
          <a:xfrm>
            <a:off x="611188" y="4149725"/>
            <a:ext cx="7058025" cy="170815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p:cNvPicPr>
            <a:picLocks noChangeAspect="1" noChangeArrowheads="1"/>
          </p:cNvPicPr>
          <p:nvPr/>
        </p:nvPicPr>
        <p:blipFill>
          <a:blip r:embed="rId3"/>
          <a:srcRect/>
          <a:stretch>
            <a:fillRect/>
          </a:stretch>
        </p:blipFill>
        <p:spPr bwMode="auto">
          <a:xfrm>
            <a:off x="250825" y="404813"/>
            <a:ext cx="3203575" cy="1004887"/>
          </a:xfrm>
          <a:prstGeom prst="rect">
            <a:avLst/>
          </a:prstGeom>
          <a:noFill/>
          <a:ln w="9525">
            <a:noFill/>
            <a:miter lim="800000"/>
            <a:headEnd/>
            <a:tailEnd/>
          </a:ln>
        </p:spPr>
      </p:pic>
      <p:pic>
        <p:nvPicPr>
          <p:cNvPr id="107523" name="Picture 5"/>
          <p:cNvPicPr>
            <a:picLocks noChangeAspect="1" noChangeArrowheads="1"/>
          </p:cNvPicPr>
          <p:nvPr/>
        </p:nvPicPr>
        <p:blipFill>
          <a:blip r:embed="rId4"/>
          <a:srcRect/>
          <a:stretch>
            <a:fillRect/>
          </a:stretch>
        </p:blipFill>
        <p:spPr bwMode="auto">
          <a:xfrm>
            <a:off x="1258888" y="1484313"/>
            <a:ext cx="5786437" cy="1389062"/>
          </a:xfrm>
          <a:prstGeom prst="rect">
            <a:avLst/>
          </a:prstGeom>
          <a:noFill/>
          <a:ln w="9525">
            <a:noFill/>
            <a:miter lim="800000"/>
            <a:headEnd/>
            <a:tailEnd/>
          </a:ln>
        </p:spPr>
      </p:pic>
      <p:pic>
        <p:nvPicPr>
          <p:cNvPr id="107524" name="Picture 6"/>
          <p:cNvPicPr>
            <a:picLocks noChangeAspect="1" noChangeArrowheads="1"/>
          </p:cNvPicPr>
          <p:nvPr/>
        </p:nvPicPr>
        <p:blipFill>
          <a:blip r:embed="rId5"/>
          <a:srcRect/>
          <a:stretch>
            <a:fillRect/>
          </a:stretch>
        </p:blipFill>
        <p:spPr bwMode="auto">
          <a:xfrm>
            <a:off x="1476375" y="2924175"/>
            <a:ext cx="5989638" cy="1204913"/>
          </a:xfrm>
          <a:prstGeom prst="rect">
            <a:avLst/>
          </a:prstGeom>
          <a:noFill/>
          <a:ln w="9525">
            <a:noFill/>
            <a:miter lim="800000"/>
            <a:headEnd/>
            <a:tailEnd/>
          </a:ln>
        </p:spPr>
      </p:pic>
      <p:pic>
        <p:nvPicPr>
          <p:cNvPr id="107525" name="Picture 7"/>
          <p:cNvPicPr>
            <a:picLocks noChangeAspect="1" noChangeArrowheads="1"/>
          </p:cNvPicPr>
          <p:nvPr/>
        </p:nvPicPr>
        <p:blipFill>
          <a:blip r:embed="rId6"/>
          <a:srcRect/>
          <a:stretch>
            <a:fillRect/>
          </a:stretch>
        </p:blipFill>
        <p:spPr bwMode="auto">
          <a:xfrm>
            <a:off x="827088" y="4365625"/>
            <a:ext cx="6950075" cy="2108200"/>
          </a:xfrm>
          <a:prstGeom prst="rect">
            <a:avLst/>
          </a:prstGeom>
          <a:noFill/>
          <a:ln w="9525">
            <a:noFill/>
            <a:miter lim="800000"/>
            <a:headEnd/>
            <a:tailEnd/>
          </a:ln>
        </p:spPr>
      </p:pic>
      <p:sp>
        <p:nvSpPr>
          <p:cNvPr id="107526" name="Text Box 8"/>
          <p:cNvSpPr txBox="1">
            <a:spLocks noChangeArrowheads="1"/>
          </p:cNvSpPr>
          <p:nvPr/>
        </p:nvSpPr>
        <p:spPr bwMode="auto">
          <a:xfrm>
            <a:off x="3203575" y="188913"/>
            <a:ext cx="2078038" cy="579437"/>
          </a:xfrm>
          <a:prstGeom prst="rect">
            <a:avLst/>
          </a:prstGeom>
          <a:noFill/>
          <a:ln w="9525">
            <a:noFill/>
            <a:miter lim="800000"/>
            <a:headEnd/>
            <a:tailEnd/>
          </a:ln>
        </p:spPr>
        <p:txBody>
          <a:bodyPr wrap="none">
            <a:spAutoFit/>
          </a:bodyPr>
          <a:lstStyle/>
          <a:p>
            <a:r>
              <a:rPr lang="en-US" altLang="zh-TW" sz="3200">
                <a:solidFill>
                  <a:srgbClr val="990000"/>
                </a:solidFill>
              </a:rPr>
              <a:t>r-keto acid</a:t>
            </a:r>
          </a:p>
        </p:txBody>
      </p:sp>
      <p:sp>
        <p:nvSpPr>
          <p:cNvPr id="107527" name="Text Box 9"/>
          <p:cNvSpPr txBox="1">
            <a:spLocks noChangeArrowheads="1"/>
          </p:cNvSpPr>
          <p:nvPr/>
        </p:nvSpPr>
        <p:spPr bwMode="auto">
          <a:xfrm>
            <a:off x="4859338" y="3933825"/>
            <a:ext cx="2744787" cy="517525"/>
          </a:xfrm>
          <a:prstGeom prst="rect">
            <a:avLst/>
          </a:prstGeom>
          <a:noFill/>
          <a:ln w="9525">
            <a:noFill/>
            <a:miter lim="800000"/>
            <a:headEnd/>
            <a:tailEnd/>
          </a:ln>
        </p:spPr>
        <p:txBody>
          <a:bodyPr>
            <a:spAutoFit/>
          </a:bodyPr>
          <a:lstStyle/>
          <a:p>
            <a:r>
              <a:rPr lang="en-US" altLang="zh-TW" sz="1400">
                <a:solidFill>
                  <a:srgbClr val="990000"/>
                </a:solidFill>
              </a:rPr>
              <a:t>Propargyl bromide must provide </a:t>
            </a:r>
          </a:p>
          <a:p>
            <a:r>
              <a:rPr lang="en-US" altLang="zh-TW" sz="1400">
                <a:solidFill>
                  <a:srgbClr val="990000"/>
                </a:solidFill>
              </a:rPr>
              <a:t>a MeCOCH</a:t>
            </a:r>
            <a:r>
              <a:rPr lang="en-US" altLang="zh-TW" sz="1400" baseline="-25000">
                <a:solidFill>
                  <a:srgbClr val="990000"/>
                </a:solidFill>
              </a:rPr>
              <a:t>2</a:t>
            </a:r>
            <a:r>
              <a:rPr lang="en-US" altLang="zh-TW" sz="1400" baseline="30000">
                <a:solidFill>
                  <a:srgbClr val="990000"/>
                </a:solidFill>
              </a:rPr>
              <a:t>+</a:t>
            </a:r>
            <a:r>
              <a:rPr lang="en-US" altLang="zh-TW" sz="1400">
                <a:solidFill>
                  <a:srgbClr val="990000"/>
                </a:solidFill>
              </a:rPr>
              <a:t> synthon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ChangeAspect="1" noChangeArrowheads="1"/>
          </p:cNvPicPr>
          <p:nvPr/>
        </p:nvPicPr>
        <p:blipFill>
          <a:blip r:embed="rId3"/>
          <a:srcRect/>
          <a:stretch>
            <a:fillRect/>
          </a:stretch>
        </p:blipFill>
        <p:spPr bwMode="auto">
          <a:xfrm>
            <a:off x="323850" y="260350"/>
            <a:ext cx="2195513" cy="1060450"/>
          </a:xfrm>
          <a:prstGeom prst="rect">
            <a:avLst/>
          </a:prstGeom>
          <a:noFill/>
          <a:ln w="9525">
            <a:noFill/>
            <a:miter lim="800000"/>
            <a:headEnd/>
            <a:tailEnd/>
          </a:ln>
        </p:spPr>
      </p:pic>
      <p:pic>
        <p:nvPicPr>
          <p:cNvPr id="108547" name="Picture 5"/>
          <p:cNvPicPr>
            <a:picLocks noChangeAspect="1" noChangeArrowheads="1"/>
          </p:cNvPicPr>
          <p:nvPr/>
        </p:nvPicPr>
        <p:blipFill>
          <a:blip r:embed="rId4"/>
          <a:srcRect/>
          <a:stretch>
            <a:fillRect/>
          </a:stretch>
        </p:blipFill>
        <p:spPr bwMode="auto">
          <a:xfrm>
            <a:off x="3348038" y="333375"/>
            <a:ext cx="4999037" cy="2813050"/>
          </a:xfrm>
          <a:prstGeom prst="rect">
            <a:avLst/>
          </a:prstGeom>
          <a:noFill/>
          <a:ln w="9525">
            <a:noFill/>
            <a:miter lim="800000"/>
            <a:headEnd/>
            <a:tailEnd/>
          </a:ln>
        </p:spPr>
      </p:pic>
      <p:pic>
        <p:nvPicPr>
          <p:cNvPr id="108548" name="Picture 6"/>
          <p:cNvPicPr>
            <a:picLocks noChangeAspect="1" noChangeArrowheads="1"/>
          </p:cNvPicPr>
          <p:nvPr/>
        </p:nvPicPr>
        <p:blipFill>
          <a:blip r:embed="rId5"/>
          <a:srcRect/>
          <a:stretch>
            <a:fillRect/>
          </a:stretch>
        </p:blipFill>
        <p:spPr bwMode="auto">
          <a:xfrm>
            <a:off x="1692275" y="2852738"/>
            <a:ext cx="5405438" cy="3856037"/>
          </a:xfrm>
          <a:prstGeom prst="rect">
            <a:avLst/>
          </a:prstGeom>
          <a:noFill/>
          <a:ln w="9525">
            <a:noFill/>
            <a:miter lim="800000"/>
            <a:headEnd/>
            <a:tailEnd/>
          </a:ln>
        </p:spPr>
      </p:pic>
      <p:sp>
        <p:nvSpPr>
          <p:cNvPr id="108549" name="Text Box 7"/>
          <p:cNvSpPr txBox="1">
            <a:spLocks noChangeArrowheads="1"/>
          </p:cNvSpPr>
          <p:nvPr/>
        </p:nvSpPr>
        <p:spPr bwMode="auto">
          <a:xfrm>
            <a:off x="376238" y="1431925"/>
            <a:ext cx="1936750" cy="366713"/>
          </a:xfrm>
          <a:prstGeom prst="rect">
            <a:avLst/>
          </a:prstGeom>
          <a:noFill/>
          <a:ln w="9525">
            <a:noFill/>
            <a:miter lim="800000"/>
            <a:headEnd/>
            <a:tailEnd/>
          </a:ln>
        </p:spPr>
        <p:txBody>
          <a:bodyPr wrap="none">
            <a:spAutoFit/>
          </a:bodyPr>
          <a:lstStyle/>
          <a:p>
            <a:r>
              <a:rPr lang="en-US" altLang="zh-TW" b="1">
                <a:solidFill>
                  <a:srgbClr val="990000"/>
                </a:solidFill>
              </a:rPr>
              <a:t>Review problem</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p:cNvPicPr>
            <a:picLocks noChangeAspect="1" noChangeArrowheads="1"/>
          </p:cNvPicPr>
          <p:nvPr/>
        </p:nvPicPr>
        <p:blipFill>
          <a:blip r:embed="rId3"/>
          <a:srcRect/>
          <a:stretch>
            <a:fillRect/>
          </a:stretch>
        </p:blipFill>
        <p:spPr bwMode="auto">
          <a:xfrm>
            <a:off x="1187450" y="0"/>
            <a:ext cx="5435600" cy="862013"/>
          </a:xfrm>
          <a:prstGeom prst="rect">
            <a:avLst/>
          </a:prstGeom>
          <a:noFill/>
          <a:ln w="9525">
            <a:noFill/>
            <a:miter lim="800000"/>
            <a:headEnd/>
            <a:tailEnd/>
          </a:ln>
        </p:spPr>
      </p:pic>
      <p:pic>
        <p:nvPicPr>
          <p:cNvPr id="109571" name="Picture 5"/>
          <p:cNvPicPr>
            <a:picLocks noChangeAspect="1" noChangeArrowheads="1"/>
          </p:cNvPicPr>
          <p:nvPr/>
        </p:nvPicPr>
        <p:blipFill>
          <a:blip r:embed="rId4"/>
          <a:srcRect/>
          <a:stretch>
            <a:fillRect/>
          </a:stretch>
        </p:blipFill>
        <p:spPr bwMode="auto">
          <a:xfrm>
            <a:off x="1331913" y="2565400"/>
            <a:ext cx="6596062" cy="1654175"/>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p:cNvPicPr>
            <a:picLocks noChangeAspect="1" noChangeArrowheads="1"/>
          </p:cNvPicPr>
          <p:nvPr/>
        </p:nvPicPr>
        <p:blipFill>
          <a:blip r:embed="rId3"/>
          <a:srcRect/>
          <a:stretch>
            <a:fillRect/>
          </a:stretch>
        </p:blipFill>
        <p:spPr bwMode="auto">
          <a:xfrm>
            <a:off x="179388" y="188913"/>
            <a:ext cx="3240087" cy="1044575"/>
          </a:xfrm>
          <a:prstGeom prst="rect">
            <a:avLst/>
          </a:prstGeom>
          <a:noFill/>
          <a:ln w="9525">
            <a:noFill/>
            <a:miter lim="800000"/>
            <a:headEnd/>
            <a:tailEnd/>
          </a:ln>
        </p:spPr>
      </p:pic>
      <p:pic>
        <p:nvPicPr>
          <p:cNvPr id="110595" name="Picture 5"/>
          <p:cNvPicPr>
            <a:picLocks noChangeAspect="1" noChangeArrowheads="1"/>
          </p:cNvPicPr>
          <p:nvPr/>
        </p:nvPicPr>
        <p:blipFill>
          <a:blip r:embed="rId4"/>
          <a:srcRect/>
          <a:stretch>
            <a:fillRect/>
          </a:stretch>
        </p:blipFill>
        <p:spPr bwMode="auto">
          <a:xfrm>
            <a:off x="1331913" y="1341438"/>
            <a:ext cx="5965825" cy="2927350"/>
          </a:xfrm>
          <a:prstGeom prst="rect">
            <a:avLst/>
          </a:prstGeom>
          <a:noFill/>
          <a:ln w="9525">
            <a:noFill/>
            <a:miter lim="800000"/>
            <a:headEnd/>
            <a:tailEnd/>
          </a:ln>
        </p:spPr>
      </p:pic>
      <p:pic>
        <p:nvPicPr>
          <p:cNvPr id="110596" name="Picture 6"/>
          <p:cNvPicPr>
            <a:picLocks noChangeAspect="1" noChangeArrowheads="1"/>
          </p:cNvPicPr>
          <p:nvPr/>
        </p:nvPicPr>
        <p:blipFill>
          <a:blip r:embed="rId5"/>
          <a:srcRect/>
          <a:stretch>
            <a:fillRect/>
          </a:stretch>
        </p:blipFill>
        <p:spPr bwMode="auto">
          <a:xfrm>
            <a:off x="1403350" y="4365625"/>
            <a:ext cx="5451475" cy="2198688"/>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3"/>
          <a:srcRect/>
          <a:stretch>
            <a:fillRect/>
          </a:stretch>
        </p:blipFill>
        <p:spPr bwMode="auto">
          <a:xfrm>
            <a:off x="323850" y="188913"/>
            <a:ext cx="3563938" cy="1065212"/>
          </a:xfrm>
          <a:prstGeom prst="rect">
            <a:avLst/>
          </a:prstGeom>
          <a:noFill/>
          <a:ln w="9525">
            <a:noFill/>
            <a:miter lim="800000"/>
            <a:headEnd/>
            <a:tailEnd/>
          </a:ln>
        </p:spPr>
      </p:pic>
      <p:pic>
        <p:nvPicPr>
          <p:cNvPr id="111619" name="Picture 5"/>
          <p:cNvPicPr>
            <a:picLocks noChangeAspect="1" noChangeArrowheads="1"/>
          </p:cNvPicPr>
          <p:nvPr/>
        </p:nvPicPr>
        <p:blipFill>
          <a:blip r:embed="rId4"/>
          <a:srcRect/>
          <a:stretch>
            <a:fillRect/>
          </a:stretch>
        </p:blipFill>
        <p:spPr bwMode="auto">
          <a:xfrm>
            <a:off x="1547813" y="1268413"/>
            <a:ext cx="5926137" cy="2816225"/>
          </a:xfrm>
          <a:prstGeom prst="rect">
            <a:avLst/>
          </a:prstGeom>
          <a:noFill/>
          <a:ln w="9525">
            <a:noFill/>
            <a:miter lim="800000"/>
            <a:headEnd/>
            <a:tailEnd/>
          </a:ln>
        </p:spPr>
      </p:pic>
      <p:pic>
        <p:nvPicPr>
          <p:cNvPr id="111620" name="Picture 6"/>
          <p:cNvPicPr>
            <a:picLocks noChangeAspect="1" noChangeArrowheads="1"/>
          </p:cNvPicPr>
          <p:nvPr/>
        </p:nvPicPr>
        <p:blipFill>
          <a:blip r:embed="rId5"/>
          <a:srcRect/>
          <a:stretch>
            <a:fillRect/>
          </a:stretch>
        </p:blipFill>
        <p:spPr bwMode="auto">
          <a:xfrm>
            <a:off x="1476375" y="4149725"/>
            <a:ext cx="5932488" cy="1831975"/>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p:cNvPicPr>
            <a:picLocks noChangeAspect="1" noChangeArrowheads="1"/>
          </p:cNvPicPr>
          <p:nvPr/>
        </p:nvPicPr>
        <p:blipFill>
          <a:blip r:embed="rId3"/>
          <a:srcRect/>
          <a:stretch>
            <a:fillRect/>
          </a:stretch>
        </p:blipFill>
        <p:spPr bwMode="auto">
          <a:xfrm>
            <a:off x="179388" y="188913"/>
            <a:ext cx="2484437" cy="1152525"/>
          </a:xfrm>
          <a:prstGeom prst="rect">
            <a:avLst/>
          </a:prstGeom>
          <a:noFill/>
          <a:ln w="9525">
            <a:noFill/>
            <a:miter lim="800000"/>
            <a:headEnd/>
            <a:tailEnd/>
          </a:ln>
        </p:spPr>
      </p:pic>
      <p:pic>
        <p:nvPicPr>
          <p:cNvPr id="112643" name="Picture 5"/>
          <p:cNvPicPr>
            <a:picLocks noChangeAspect="1" noChangeArrowheads="1"/>
          </p:cNvPicPr>
          <p:nvPr/>
        </p:nvPicPr>
        <p:blipFill>
          <a:blip r:embed="rId4"/>
          <a:srcRect/>
          <a:stretch>
            <a:fillRect/>
          </a:stretch>
        </p:blipFill>
        <p:spPr bwMode="auto">
          <a:xfrm>
            <a:off x="1258888" y="1412875"/>
            <a:ext cx="5832475" cy="1935163"/>
          </a:xfrm>
          <a:prstGeom prst="rect">
            <a:avLst/>
          </a:prstGeom>
          <a:noFill/>
          <a:ln w="9525">
            <a:noFill/>
            <a:miter lim="800000"/>
            <a:headEnd/>
            <a:tailEnd/>
          </a:ln>
        </p:spPr>
      </p:pic>
      <p:pic>
        <p:nvPicPr>
          <p:cNvPr id="112644" name="Picture 6"/>
          <p:cNvPicPr>
            <a:picLocks noChangeAspect="1" noChangeArrowheads="1"/>
          </p:cNvPicPr>
          <p:nvPr/>
        </p:nvPicPr>
        <p:blipFill>
          <a:blip r:embed="rId5"/>
          <a:srcRect/>
          <a:stretch>
            <a:fillRect/>
          </a:stretch>
        </p:blipFill>
        <p:spPr bwMode="auto">
          <a:xfrm>
            <a:off x="250825" y="3860800"/>
            <a:ext cx="2305050" cy="1411288"/>
          </a:xfrm>
          <a:prstGeom prst="rect">
            <a:avLst/>
          </a:prstGeom>
          <a:noFill/>
          <a:ln w="9525">
            <a:noFill/>
            <a:miter lim="800000"/>
            <a:headEnd/>
            <a:tailEnd/>
          </a:ln>
        </p:spPr>
      </p:pic>
      <p:pic>
        <p:nvPicPr>
          <p:cNvPr id="112645" name="Picture 7"/>
          <p:cNvPicPr>
            <a:picLocks noChangeAspect="1" noChangeArrowheads="1"/>
          </p:cNvPicPr>
          <p:nvPr/>
        </p:nvPicPr>
        <p:blipFill>
          <a:blip r:embed="rId6"/>
          <a:srcRect/>
          <a:stretch>
            <a:fillRect/>
          </a:stretch>
        </p:blipFill>
        <p:spPr bwMode="auto">
          <a:xfrm>
            <a:off x="3059113" y="3357563"/>
            <a:ext cx="5729287" cy="3209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81" name="Rectangle 9"/>
          <p:cNvSpPr>
            <a:spLocks noGrp="1" noChangeArrowheads="1"/>
          </p:cNvSpPr>
          <p:nvPr>
            <p:ph type="title"/>
          </p:nvPr>
        </p:nvSpPr>
        <p:spPr>
          <a:xfrm>
            <a:off x="395288" y="0"/>
            <a:ext cx="8229600" cy="1143000"/>
          </a:xfrm>
        </p:spPr>
        <p:txBody>
          <a:bodyPr/>
          <a:lstStyle/>
          <a:p>
            <a:r>
              <a:rPr lang="en-US" altLang="zh-TW" sz="2400" b="1">
                <a:solidFill>
                  <a:srgbClr val="990000"/>
                </a:solidFill>
              </a:rPr>
              <a:t>The positive charge </a:t>
            </a:r>
            <a:r>
              <a:rPr lang="en-US" altLang="zh-TW" sz="2400" b="1">
                <a:solidFill>
                  <a:schemeClr val="accent2"/>
                </a:solidFill>
              </a:rPr>
              <a:t>(+)</a:t>
            </a:r>
            <a:r>
              <a:rPr lang="en-US" altLang="zh-TW" sz="2400" b="1">
                <a:solidFill>
                  <a:srgbClr val="990000"/>
                </a:solidFill>
              </a:rPr>
              <a:t> is placed at the carbon attached to the </a:t>
            </a:r>
            <a:r>
              <a:rPr lang="en-US" altLang="zh-TW" sz="2400" b="1">
                <a:solidFill>
                  <a:schemeClr val="accent2"/>
                </a:solidFill>
              </a:rPr>
              <a:t>E</a:t>
            </a:r>
            <a:r>
              <a:rPr lang="en-US" altLang="zh-TW" sz="2400" b="1">
                <a:solidFill>
                  <a:srgbClr val="990000"/>
                </a:solidFill>
              </a:rPr>
              <a:t> class function group (e.g</a:t>
            </a:r>
            <a:r>
              <a:rPr lang="en-US" altLang="zh-TW" sz="2400" b="1">
                <a:solidFill>
                  <a:schemeClr val="accent2"/>
                </a:solidFill>
              </a:rPr>
              <a:t>.,=O,-OH, -Br</a:t>
            </a:r>
            <a:r>
              <a:rPr lang="en-US" altLang="zh-TW" sz="2400" b="1">
                <a:solidFill>
                  <a:srgbClr val="990000"/>
                </a:solidFill>
              </a:rPr>
              <a:t>)</a:t>
            </a:r>
          </a:p>
        </p:txBody>
      </p:sp>
      <p:sp>
        <p:nvSpPr>
          <p:cNvPr id="310282" name="Rectangle 10"/>
          <p:cNvSpPr>
            <a:spLocks noGrp="1" noChangeArrowheads="1"/>
          </p:cNvSpPr>
          <p:nvPr>
            <p:ph type="body" idx="1"/>
          </p:nvPr>
        </p:nvSpPr>
        <p:spPr/>
        <p:txBody>
          <a:bodyPr/>
          <a:lstStyle/>
          <a:p>
            <a:endParaRPr lang="en-US" altLang="zh-TW" dirty="0"/>
          </a:p>
          <a:p>
            <a:endParaRPr lang="en-US" altLang="zh-TW" dirty="0"/>
          </a:p>
        </p:txBody>
      </p:sp>
      <p:sp>
        <p:nvSpPr>
          <p:cNvPr id="310284" name="Text Box 12"/>
          <p:cNvSpPr txBox="1">
            <a:spLocks noChangeArrowheads="1"/>
          </p:cNvSpPr>
          <p:nvPr/>
        </p:nvSpPr>
        <p:spPr bwMode="auto">
          <a:xfrm>
            <a:off x="468313" y="1268413"/>
            <a:ext cx="8682185" cy="954107"/>
          </a:xfrm>
          <a:prstGeom prst="rect">
            <a:avLst/>
          </a:prstGeom>
          <a:noFill/>
          <a:ln w="9525">
            <a:noFill/>
            <a:miter lim="800000"/>
            <a:headEnd/>
            <a:tailEnd/>
          </a:ln>
          <a:effectLst/>
        </p:spPr>
        <p:txBody>
          <a:bodyPr wrap="none">
            <a:spAutoFit/>
          </a:bodyPr>
          <a:lstStyle/>
          <a:p>
            <a:r>
              <a:rPr lang="en-US" altLang="zh-TW" sz="2800" b="1" dirty="0">
                <a:solidFill>
                  <a:srgbClr val="990000"/>
                </a:solidFill>
              </a:rPr>
              <a:t>Consonant pattern:</a:t>
            </a:r>
            <a:r>
              <a:rPr lang="en-US" altLang="zh-TW" sz="2800" dirty="0"/>
              <a:t> Positives charges are placed at </a:t>
            </a:r>
            <a:r>
              <a:rPr lang="en-US" altLang="zh-TW" sz="2800" dirty="0" smtClean="0"/>
              <a:t>carbon</a:t>
            </a:r>
          </a:p>
          <a:p>
            <a:r>
              <a:rPr lang="en-US" altLang="zh-TW" sz="2800" dirty="0" smtClean="0"/>
              <a:t> </a:t>
            </a:r>
            <a:r>
              <a:rPr lang="en-US" altLang="zh-TW" sz="2800" dirty="0"/>
              <a:t>atoms </a:t>
            </a:r>
            <a:r>
              <a:rPr lang="en-US" altLang="zh-TW" sz="2800" dirty="0" smtClean="0"/>
              <a:t> bonded </a:t>
            </a:r>
            <a:r>
              <a:rPr lang="en-US" altLang="zh-TW" sz="2800" dirty="0"/>
              <a:t>to the </a:t>
            </a:r>
            <a:r>
              <a:rPr lang="en-US" altLang="zh-TW" sz="2800" dirty="0" smtClean="0"/>
              <a:t>electronegative atoms</a:t>
            </a:r>
            <a:endParaRPr lang="en-US" altLang="zh-TW" sz="2800" dirty="0"/>
          </a:p>
        </p:txBody>
      </p:sp>
      <p:pic>
        <p:nvPicPr>
          <p:cNvPr id="310285" name="Picture 13"/>
          <p:cNvPicPr>
            <a:picLocks noChangeAspect="1" noChangeArrowheads="1"/>
          </p:cNvPicPr>
          <p:nvPr/>
        </p:nvPicPr>
        <p:blipFill>
          <a:blip r:embed="rId3"/>
          <a:srcRect/>
          <a:stretch>
            <a:fillRect/>
          </a:stretch>
        </p:blipFill>
        <p:spPr bwMode="auto">
          <a:xfrm>
            <a:off x="1676400" y="2133600"/>
            <a:ext cx="5343525" cy="1265237"/>
          </a:xfrm>
          <a:prstGeom prst="rect">
            <a:avLst/>
          </a:prstGeom>
          <a:noFill/>
          <a:ln w="9525">
            <a:noFill/>
            <a:miter lim="800000"/>
            <a:headEnd/>
            <a:tailEnd/>
          </a:ln>
        </p:spPr>
      </p:pic>
      <p:sp>
        <p:nvSpPr>
          <p:cNvPr id="310287" name="Rectangle 15"/>
          <p:cNvSpPr>
            <a:spLocks noChangeArrowheads="1"/>
          </p:cNvSpPr>
          <p:nvPr/>
        </p:nvSpPr>
        <p:spPr bwMode="auto">
          <a:xfrm>
            <a:off x="304800" y="3357563"/>
            <a:ext cx="8458200" cy="461665"/>
          </a:xfrm>
          <a:prstGeom prst="rect">
            <a:avLst/>
          </a:prstGeom>
          <a:noFill/>
          <a:ln w="9525">
            <a:noFill/>
            <a:miter lim="800000"/>
            <a:headEnd/>
            <a:tailEnd/>
          </a:ln>
          <a:effectLst/>
        </p:spPr>
        <p:txBody>
          <a:bodyPr wrap="square">
            <a:spAutoFit/>
          </a:bodyPr>
          <a:lstStyle/>
          <a:p>
            <a:r>
              <a:rPr lang="en-US" altLang="zh-TW" sz="2400" b="1" dirty="0">
                <a:solidFill>
                  <a:srgbClr val="990000"/>
                </a:solidFill>
              </a:rPr>
              <a:t>Dissonant pattern</a:t>
            </a:r>
            <a:r>
              <a:rPr lang="en-US" altLang="zh-TW" sz="2400" b="1" dirty="0" smtClean="0">
                <a:solidFill>
                  <a:srgbClr val="990000"/>
                </a:solidFill>
              </a:rPr>
              <a:t>:</a:t>
            </a:r>
            <a:r>
              <a:rPr lang="en-US" altLang="zh-TW" sz="2400" dirty="0" smtClean="0"/>
              <a:t>.</a:t>
            </a:r>
            <a:endParaRPr lang="en-US" altLang="zh-TW" sz="2400" dirty="0"/>
          </a:p>
        </p:txBody>
      </p:sp>
      <p:pic>
        <p:nvPicPr>
          <p:cNvPr id="310288" name="Picture 16"/>
          <p:cNvPicPr>
            <a:picLocks noChangeAspect="1" noChangeArrowheads="1"/>
          </p:cNvPicPr>
          <p:nvPr/>
        </p:nvPicPr>
        <p:blipFill>
          <a:blip r:embed="rId4"/>
          <a:srcRect/>
          <a:stretch>
            <a:fillRect/>
          </a:stretch>
        </p:blipFill>
        <p:spPr bwMode="auto">
          <a:xfrm>
            <a:off x="2362199" y="4038600"/>
            <a:ext cx="4164029" cy="1295400"/>
          </a:xfrm>
          <a:prstGeom prst="rect">
            <a:avLst/>
          </a:prstGeom>
          <a:noFill/>
          <a:ln w="9525">
            <a:noFill/>
            <a:miter lim="800000"/>
            <a:headEnd/>
            <a:tailEnd/>
          </a:ln>
        </p:spPr>
      </p:pic>
      <p:sp>
        <p:nvSpPr>
          <p:cNvPr id="310289" name="Text Box 17"/>
          <p:cNvSpPr txBox="1">
            <a:spLocks noChangeArrowheads="1"/>
          </p:cNvSpPr>
          <p:nvPr/>
        </p:nvSpPr>
        <p:spPr bwMode="auto">
          <a:xfrm>
            <a:off x="1187450" y="5876925"/>
            <a:ext cx="7070725" cy="822325"/>
          </a:xfrm>
          <a:prstGeom prst="rect">
            <a:avLst/>
          </a:prstGeom>
          <a:noFill/>
          <a:ln w="9525">
            <a:noFill/>
            <a:miter lim="800000"/>
            <a:headEnd/>
            <a:tailEnd/>
          </a:ln>
          <a:effectLst/>
        </p:spPr>
        <p:txBody>
          <a:bodyPr wrap="none">
            <a:spAutoFit/>
          </a:bodyPr>
          <a:lstStyle/>
          <a:p>
            <a:r>
              <a:rPr lang="en-US" altLang="zh-TW" sz="2400" b="1">
                <a:solidFill>
                  <a:srgbClr val="990000"/>
                </a:solidFill>
              </a:rPr>
              <a:t>If a consonant pattern is present in a molecule, </a:t>
            </a:r>
          </a:p>
          <a:p>
            <a:r>
              <a:rPr lang="en-US" altLang="zh-TW" sz="2400" b="1">
                <a:solidFill>
                  <a:srgbClr val="990000"/>
                </a:solidFill>
              </a:rPr>
              <a:t>a simple syjthesis often be achieved</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p:cNvPicPr>
            <a:picLocks noChangeAspect="1" noChangeArrowheads="1"/>
          </p:cNvPicPr>
          <p:nvPr/>
        </p:nvPicPr>
        <p:blipFill>
          <a:blip r:embed="rId3"/>
          <a:srcRect/>
          <a:stretch>
            <a:fillRect/>
          </a:stretch>
        </p:blipFill>
        <p:spPr bwMode="auto">
          <a:xfrm>
            <a:off x="2771775" y="333375"/>
            <a:ext cx="2914650" cy="1525588"/>
          </a:xfrm>
          <a:prstGeom prst="rect">
            <a:avLst/>
          </a:prstGeom>
          <a:noFill/>
          <a:ln w="9525">
            <a:noFill/>
            <a:miter lim="800000"/>
            <a:headEnd/>
            <a:tailEnd/>
          </a:ln>
        </p:spPr>
      </p:pic>
      <p:pic>
        <p:nvPicPr>
          <p:cNvPr id="113667" name="Picture 5"/>
          <p:cNvPicPr>
            <a:picLocks noChangeAspect="1" noChangeArrowheads="1"/>
          </p:cNvPicPr>
          <p:nvPr/>
        </p:nvPicPr>
        <p:blipFill>
          <a:blip r:embed="rId4"/>
          <a:srcRect/>
          <a:stretch>
            <a:fillRect/>
          </a:stretch>
        </p:blipFill>
        <p:spPr bwMode="auto">
          <a:xfrm>
            <a:off x="1692275" y="2349500"/>
            <a:ext cx="6016625" cy="3895725"/>
          </a:xfrm>
          <a:prstGeom prst="rect">
            <a:avLst/>
          </a:prstGeom>
          <a:noFill/>
          <a:ln w="9525">
            <a:noFill/>
            <a:miter lim="800000"/>
            <a:headEnd/>
            <a:tailEnd/>
          </a:ln>
        </p:spPr>
      </p:pic>
      <p:sp>
        <p:nvSpPr>
          <p:cNvPr id="113668" name="Text Box 6"/>
          <p:cNvSpPr txBox="1">
            <a:spLocks noChangeArrowheads="1"/>
          </p:cNvSpPr>
          <p:nvPr/>
        </p:nvSpPr>
        <p:spPr bwMode="auto">
          <a:xfrm>
            <a:off x="5386388" y="476250"/>
            <a:ext cx="3757612" cy="457200"/>
          </a:xfrm>
          <a:prstGeom prst="rect">
            <a:avLst/>
          </a:prstGeom>
          <a:noFill/>
          <a:ln w="9525">
            <a:noFill/>
            <a:miter lim="800000"/>
            <a:headEnd/>
            <a:tailEnd/>
          </a:ln>
        </p:spPr>
        <p:txBody>
          <a:bodyPr wrap="none">
            <a:spAutoFit/>
          </a:bodyPr>
          <a:lstStyle/>
          <a:p>
            <a:r>
              <a:rPr lang="en-US" altLang="zh-TW" sz="2400" b="1">
                <a:solidFill>
                  <a:srgbClr val="990000"/>
                </a:solidFill>
              </a:rPr>
              <a:t>General Review Problem</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p:cNvPicPr>
            <a:picLocks noChangeAspect="1" noChangeArrowheads="1"/>
          </p:cNvPicPr>
          <p:nvPr/>
        </p:nvPicPr>
        <p:blipFill>
          <a:blip r:embed="rId3"/>
          <a:srcRect/>
          <a:stretch>
            <a:fillRect/>
          </a:stretch>
        </p:blipFill>
        <p:spPr bwMode="auto">
          <a:xfrm>
            <a:off x="1835150" y="188913"/>
            <a:ext cx="4813300" cy="6465887"/>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3"/>
          <a:srcRect/>
          <a:stretch>
            <a:fillRect/>
          </a:stretch>
        </p:blipFill>
        <p:spPr bwMode="auto">
          <a:xfrm>
            <a:off x="1619250" y="715963"/>
            <a:ext cx="5294313" cy="494665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p:cNvPicPr>
            <a:picLocks noChangeAspect="1" noChangeArrowheads="1"/>
          </p:cNvPicPr>
          <p:nvPr/>
        </p:nvPicPr>
        <p:blipFill>
          <a:blip r:embed="rId3"/>
          <a:srcRect/>
          <a:stretch>
            <a:fillRect/>
          </a:stretch>
        </p:blipFill>
        <p:spPr bwMode="auto">
          <a:xfrm>
            <a:off x="2051050" y="115888"/>
            <a:ext cx="4284663" cy="576262"/>
          </a:xfrm>
          <a:prstGeom prst="rect">
            <a:avLst/>
          </a:prstGeom>
          <a:noFill/>
          <a:ln w="9525">
            <a:noFill/>
            <a:miter lim="800000"/>
            <a:headEnd/>
            <a:tailEnd/>
          </a:ln>
        </p:spPr>
      </p:pic>
      <p:pic>
        <p:nvPicPr>
          <p:cNvPr id="116739" name="Picture 5"/>
          <p:cNvPicPr>
            <a:picLocks noChangeAspect="1" noChangeArrowheads="1"/>
          </p:cNvPicPr>
          <p:nvPr/>
        </p:nvPicPr>
        <p:blipFill>
          <a:blip r:embed="rId4"/>
          <a:srcRect/>
          <a:stretch>
            <a:fillRect/>
          </a:stretch>
        </p:blipFill>
        <p:spPr bwMode="auto">
          <a:xfrm>
            <a:off x="1042988" y="836613"/>
            <a:ext cx="6265862" cy="1300162"/>
          </a:xfrm>
          <a:prstGeom prst="rect">
            <a:avLst/>
          </a:prstGeom>
          <a:noFill/>
          <a:ln w="9525">
            <a:noFill/>
            <a:miter lim="800000"/>
            <a:headEnd/>
            <a:tailEnd/>
          </a:ln>
        </p:spPr>
      </p:pic>
      <p:pic>
        <p:nvPicPr>
          <p:cNvPr id="116740" name="Picture 6"/>
          <p:cNvPicPr>
            <a:picLocks noChangeAspect="1" noChangeArrowheads="1"/>
          </p:cNvPicPr>
          <p:nvPr/>
        </p:nvPicPr>
        <p:blipFill>
          <a:blip r:embed="rId5"/>
          <a:srcRect/>
          <a:stretch>
            <a:fillRect/>
          </a:stretch>
        </p:blipFill>
        <p:spPr bwMode="auto">
          <a:xfrm>
            <a:off x="684213" y="2565400"/>
            <a:ext cx="2905125" cy="1295400"/>
          </a:xfrm>
          <a:prstGeom prst="rect">
            <a:avLst/>
          </a:prstGeom>
          <a:noFill/>
          <a:ln w="9525">
            <a:noFill/>
            <a:miter lim="800000"/>
            <a:headEnd/>
            <a:tailEnd/>
          </a:ln>
        </p:spPr>
      </p:pic>
      <p:pic>
        <p:nvPicPr>
          <p:cNvPr id="116741" name="Picture 7"/>
          <p:cNvPicPr>
            <a:picLocks noChangeAspect="1" noChangeArrowheads="1"/>
          </p:cNvPicPr>
          <p:nvPr/>
        </p:nvPicPr>
        <p:blipFill>
          <a:blip r:embed="rId6"/>
          <a:srcRect/>
          <a:stretch>
            <a:fillRect/>
          </a:stretch>
        </p:blipFill>
        <p:spPr bwMode="auto">
          <a:xfrm>
            <a:off x="1835150" y="4365625"/>
            <a:ext cx="5567363" cy="1501775"/>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p:cNvPicPr>
            <a:picLocks noChangeAspect="1" noChangeArrowheads="1"/>
          </p:cNvPicPr>
          <p:nvPr/>
        </p:nvPicPr>
        <p:blipFill>
          <a:blip r:embed="rId3"/>
          <a:srcRect/>
          <a:stretch>
            <a:fillRect/>
          </a:stretch>
        </p:blipFill>
        <p:spPr bwMode="auto">
          <a:xfrm>
            <a:off x="179388" y="115888"/>
            <a:ext cx="2592387" cy="1352550"/>
          </a:xfrm>
          <a:prstGeom prst="rect">
            <a:avLst/>
          </a:prstGeom>
          <a:noFill/>
          <a:ln w="9525">
            <a:noFill/>
            <a:miter lim="800000"/>
            <a:headEnd/>
            <a:tailEnd/>
          </a:ln>
        </p:spPr>
      </p:pic>
      <p:pic>
        <p:nvPicPr>
          <p:cNvPr id="117763" name="Picture 5"/>
          <p:cNvPicPr>
            <a:picLocks noChangeAspect="1" noChangeArrowheads="1"/>
          </p:cNvPicPr>
          <p:nvPr/>
        </p:nvPicPr>
        <p:blipFill>
          <a:blip r:embed="rId4" cstate="print"/>
          <a:srcRect/>
          <a:stretch>
            <a:fillRect/>
          </a:stretch>
        </p:blipFill>
        <p:spPr bwMode="auto">
          <a:xfrm>
            <a:off x="3276600" y="115888"/>
            <a:ext cx="5456238" cy="3611562"/>
          </a:xfrm>
          <a:prstGeom prst="rect">
            <a:avLst/>
          </a:prstGeom>
          <a:noFill/>
          <a:ln w="9525">
            <a:noFill/>
            <a:miter lim="800000"/>
            <a:headEnd/>
            <a:tailEnd/>
          </a:ln>
        </p:spPr>
      </p:pic>
      <p:pic>
        <p:nvPicPr>
          <p:cNvPr id="117764" name="Picture 6"/>
          <p:cNvPicPr>
            <a:picLocks noChangeAspect="1" noChangeArrowheads="1"/>
          </p:cNvPicPr>
          <p:nvPr/>
        </p:nvPicPr>
        <p:blipFill>
          <a:blip r:embed="rId5"/>
          <a:srcRect/>
          <a:stretch>
            <a:fillRect/>
          </a:stretch>
        </p:blipFill>
        <p:spPr bwMode="auto">
          <a:xfrm>
            <a:off x="3348038" y="3716338"/>
            <a:ext cx="4794250" cy="2687637"/>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3"/>
          <a:srcRect/>
          <a:stretch>
            <a:fillRect/>
          </a:stretch>
        </p:blipFill>
        <p:spPr bwMode="auto">
          <a:xfrm>
            <a:off x="1619250" y="1341438"/>
            <a:ext cx="6202363" cy="3382962"/>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p:cNvPicPr>
            <a:picLocks noChangeAspect="1" noChangeArrowheads="1"/>
          </p:cNvPicPr>
          <p:nvPr/>
        </p:nvPicPr>
        <p:blipFill>
          <a:blip r:embed="rId3"/>
          <a:srcRect/>
          <a:stretch>
            <a:fillRect/>
          </a:stretch>
        </p:blipFill>
        <p:spPr bwMode="auto">
          <a:xfrm>
            <a:off x="179388" y="188913"/>
            <a:ext cx="2663825" cy="1220787"/>
          </a:xfrm>
          <a:prstGeom prst="rect">
            <a:avLst/>
          </a:prstGeom>
          <a:noFill/>
          <a:ln w="9525">
            <a:noFill/>
            <a:miter lim="800000"/>
            <a:headEnd/>
            <a:tailEnd/>
          </a:ln>
        </p:spPr>
      </p:pic>
      <p:pic>
        <p:nvPicPr>
          <p:cNvPr id="119811" name="Picture 5"/>
          <p:cNvPicPr>
            <a:picLocks noChangeAspect="1" noChangeArrowheads="1"/>
          </p:cNvPicPr>
          <p:nvPr/>
        </p:nvPicPr>
        <p:blipFill>
          <a:blip r:embed="rId4"/>
          <a:srcRect/>
          <a:stretch>
            <a:fillRect/>
          </a:stretch>
        </p:blipFill>
        <p:spPr bwMode="auto">
          <a:xfrm>
            <a:off x="1403350" y="1628775"/>
            <a:ext cx="5603875" cy="1627188"/>
          </a:xfrm>
          <a:prstGeom prst="rect">
            <a:avLst/>
          </a:prstGeom>
          <a:noFill/>
          <a:ln w="9525">
            <a:noFill/>
            <a:miter lim="800000"/>
            <a:headEnd/>
            <a:tailEnd/>
          </a:ln>
        </p:spPr>
      </p:pic>
      <p:pic>
        <p:nvPicPr>
          <p:cNvPr id="119812" name="Picture 6"/>
          <p:cNvPicPr>
            <a:picLocks noChangeAspect="1" noChangeArrowheads="1"/>
          </p:cNvPicPr>
          <p:nvPr/>
        </p:nvPicPr>
        <p:blipFill>
          <a:blip r:embed="rId5"/>
          <a:srcRect/>
          <a:stretch>
            <a:fillRect/>
          </a:stretch>
        </p:blipFill>
        <p:spPr bwMode="auto">
          <a:xfrm>
            <a:off x="2195513" y="3860800"/>
            <a:ext cx="5473700" cy="2106613"/>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noChangeArrowheads="1"/>
          </p:cNvPicPr>
          <p:nvPr/>
        </p:nvPicPr>
        <p:blipFill>
          <a:blip r:embed="rId3"/>
          <a:srcRect/>
          <a:stretch>
            <a:fillRect/>
          </a:stretch>
        </p:blipFill>
        <p:spPr bwMode="auto">
          <a:xfrm>
            <a:off x="468313" y="115888"/>
            <a:ext cx="2087562" cy="1374775"/>
          </a:xfrm>
          <a:prstGeom prst="rect">
            <a:avLst/>
          </a:prstGeom>
          <a:noFill/>
          <a:ln w="9525">
            <a:noFill/>
            <a:miter lim="800000"/>
            <a:headEnd/>
            <a:tailEnd/>
          </a:ln>
        </p:spPr>
      </p:pic>
      <p:pic>
        <p:nvPicPr>
          <p:cNvPr id="120835" name="Picture 5"/>
          <p:cNvPicPr>
            <a:picLocks noChangeAspect="1" noChangeArrowheads="1"/>
          </p:cNvPicPr>
          <p:nvPr/>
        </p:nvPicPr>
        <p:blipFill>
          <a:blip r:embed="rId4"/>
          <a:srcRect/>
          <a:stretch>
            <a:fillRect/>
          </a:stretch>
        </p:blipFill>
        <p:spPr bwMode="auto">
          <a:xfrm>
            <a:off x="3059113" y="260350"/>
            <a:ext cx="4830762" cy="2713038"/>
          </a:xfrm>
          <a:prstGeom prst="rect">
            <a:avLst/>
          </a:prstGeom>
          <a:noFill/>
          <a:ln w="9525">
            <a:noFill/>
            <a:miter lim="800000"/>
            <a:headEnd/>
            <a:tailEnd/>
          </a:ln>
        </p:spPr>
      </p:pic>
      <p:pic>
        <p:nvPicPr>
          <p:cNvPr id="120836" name="Picture 6"/>
          <p:cNvPicPr>
            <a:picLocks noChangeAspect="1" noChangeArrowheads="1"/>
          </p:cNvPicPr>
          <p:nvPr/>
        </p:nvPicPr>
        <p:blipFill>
          <a:blip r:embed="rId5"/>
          <a:srcRect/>
          <a:stretch>
            <a:fillRect/>
          </a:stretch>
        </p:blipFill>
        <p:spPr bwMode="auto">
          <a:xfrm>
            <a:off x="3276600" y="3284538"/>
            <a:ext cx="4960938" cy="2811462"/>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3"/>
          <a:srcRect/>
          <a:stretch>
            <a:fillRect/>
          </a:stretch>
        </p:blipFill>
        <p:spPr bwMode="auto">
          <a:xfrm>
            <a:off x="179388" y="188913"/>
            <a:ext cx="4427537" cy="1336675"/>
          </a:xfrm>
          <a:prstGeom prst="rect">
            <a:avLst/>
          </a:prstGeom>
          <a:noFill/>
          <a:ln w="9525">
            <a:noFill/>
            <a:miter lim="800000"/>
            <a:headEnd/>
            <a:tailEnd/>
          </a:ln>
        </p:spPr>
      </p:pic>
      <p:pic>
        <p:nvPicPr>
          <p:cNvPr id="121859" name="Picture 5"/>
          <p:cNvPicPr>
            <a:picLocks noChangeAspect="1" noChangeArrowheads="1"/>
          </p:cNvPicPr>
          <p:nvPr/>
        </p:nvPicPr>
        <p:blipFill>
          <a:blip r:embed="rId4"/>
          <a:srcRect/>
          <a:stretch>
            <a:fillRect/>
          </a:stretch>
        </p:blipFill>
        <p:spPr bwMode="auto">
          <a:xfrm>
            <a:off x="2339975" y="1557338"/>
            <a:ext cx="5011738" cy="2551112"/>
          </a:xfrm>
          <a:prstGeom prst="rect">
            <a:avLst/>
          </a:prstGeom>
          <a:noFill/>
          <a:ln w="9525">
            <a:noFill/>
            <a:miter lim="800000"/>
            <a:headEnd/>
            <a:tailEnd/>
          </a:ln>
        </p:spPr>
      </p:pic>
      <p:pic>
        <p:nvPicPr>
          <p:cNvPr id="121860" name="Picture 6"/>
          <p:cNvPicPr>
            <a:picLocks noChangeAspect="1" noChangeArrowheads="1"/>
          </p:cNvPicPr>
          <p:nvPr/>
        </p:nvPicPr>
        <p:blipFill>
          <a:blip r:embed="rId5"/>
          <a:srcRect/>
          <a:stretch>
            <a:fillRect/>
          </a:stretch>
        </p:blipFill>
        <p:spPr bwMode="auto">
          <a:xfrm>
            <a:off x="2627313" y="4508500"/>
            <a:ext cx="4410075" cy="1960563"/>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p:cNvPicPr>
            <a:picLocks noChangeAspect="1" noChangeArrowheads="1"/>
          </p:cNvPicPr>
          <p:nvPr/>
        </p:nvPicPr>
        <p:blipFill>
          <a:blip r:embed="rId3"/>
          <a:srcRect/>
          <a:stretch>
            <a:fillRect/>
          </a:stretch>
        </p:blipFill>
        <p:spPr bwMode="auto">
          <a:xfrm>
            <a:off x="1331913" y="1052513"/>
            <a:ext cx="6288087" cy="4114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srcRect/>
          <a:stretch>
            <a:fillRect/>
          </a:stretch>
        </p:blipFill>
        <p:spPr bwMode="auto">
          <a:xfrm>
            <a:off x="533400" y="228600"/>
            <a:ext cx="8153400" cy="632779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p:cNvPicPr>
            <a:picLocks noChangeAspect="1" noChangeArrowheads="1"/>
          </p:cNvPicPr>
          <p:nvPr/>
        </p:nvPicPr>
        <p:blipFill>
          <a:blip r:embed="rId3"/>
          <a:srcRect/>
          <a:stretch>
            <a:fillRect/>
          </a:stretch>
        </p:blipFill>
        <p:spPr bwMode="auto">
          <a:xfrm>
            <a:off x="0" y="115888"/>
            <a:ext cx="2160588" cy="593725"/>
          </a:xfrm>
          <a:prstGeom prst="rect">
            <a:avLst/>
          </a:prstGeom>
          <a:noFill/>
          <a:ln w="9525">
            <a:noFill/>
            <a:miter lim="800000"/>
            <a:headEnd/>
            <a:tailEnd/>
          </a:ln>
        </p:spPr>
      </p:pic>
      <p:pic>
        <p:nvPicPr>
          <p:cNvPr id="123907" name="Picture 6"/>
          <p:cNvPicPr>
            <a:picLocks noChangeAspect="1" noChangeArrowheads="1"/>
          </p:cNvPicPr>
          <p:nvPr/>
        </p:nvPicPr>
        <p:blipFill>
          <a:blip r:embed="rId4"/>
          <a:srcRect/>
          <a:stretch>
            <a:fillRect/>
          </a:stretch>
        </p:blipFill>
        <p:spPr bwMode="auto">
          <a:xfrm>
            <a:off x="2124075" y="188913"/>
            <a:ext cx="6345238" cy="2205037"/>
          </a:xfrm>
          <a:prstGeom prst="rect">
            <a:avLst/>
          </a:prstGeom>
          <a:noFill/>
          <a:ln w="9525">
            <a:noFill/>
            <a:miter lim="800000"/>
            <a:headEnd/>
            <a:tailEnd/>
          </a:ln>
        </p:spPr>
      </p:pic>
      <p:pic>
        <p:nvPicPr>
          <p:cNvPr id="123908" name="Picture 7"/>
          <p:cNvPicPr>
            <a:picLocks noChangeAspect="1" noChangeArrowheads="1"/>
          </p:cNvPicPr>
          <p:nvPr/>
        </p:nvPicPr>
        <p:blipFill>
          <a:blip r:embed="rId5"/>
          <a:srcRect/>
          <a:stretch>
            <a:fillRect/>
          </a:stretch>
        </p:blipFill>
        <p:spPr bwMode="auto">
          <a:xfrm>
            <a:off x="1763713" y="2492375"/>
            <a:ext cx="5475287" cy="42037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p:cNvPicPr>
            <a:picLocks noChangeAspect="1" noChangeArrowheads="1"/>
          </p:cNvPicPr>
          <p:nvPr/>
        </p:nvPicPr>
        <p:blipFill>
          <a:blip r:embed="rId3"/>
          <a:srcRect/>
          <a:stretch>
            <a:fillRect/>
          </a:stretch>
        </p:blipFill>
        <p:spPr bwMode="auto">
          <a:xfrm>
            <a:off x="2051050" y="188913"/>
            <a:ext cx="4421188" cy="6467475"/>
          </a:xfrm>
          <a:prstGeom prst="rect">
            <a:avLst/>
          </a:prstGeom>
          <a:noFill/>
          <a:ln w="9525">
            <a:noFill/>
            <a:miter lim="800000"/>
            <a:headEnd/>
            <a:tailEnd/>
          </a:ln>
        </p:spPr>
      </p:pic>
      <p:sp>
        <p:nvSpPr>
          <p:cNvPr id="124931" name="Text Box 5"/>
          <p:cNvSpPr txBox="1">
            <a:spLocks noChangeArrowheads="1"/>
          </p:cNvSpPr>
          <p:nvPr/>
        </p:nvSpPr>
        <p:spPr bwMode="auto">
          <a:xfrm>
            <a:off x="6567488" y="182563"/>
            <a:ext cx="606425" cy="396875"/>
          </a:xfrm>
          <a:prstGeom prst="rect">
            <a:avLst/>
          </a:prstGeom>
          <a:noFill/>
          <a:ln w="9525">
            <a:noFill/>
            <a:miter lim="800000"/>
            <a:headEnd/>
            <a:tailEnd/>
          </a:ln>
        </p:spPr>
        <p:txBody>
          <a:bodyPr wrap="none">
            <a:spAutoFit/>
          </a:bodyPr>
          <a:lstStyle/>
          <a:p>
            <a:r>
              <a:rPr lang="en-US" altLang="zh-TW" sz="2000" b="1">
                <a:solidFill>
                  <a:srgbClr val="990000"/>
                </a:solidFill>
              </a:rPr>
              <a:t>FGI</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5"/>
          <p:cNvPicPr>
            <a:picLocks noChangeAspect="1" noChangeArrowheads="1"/>
          </p:cNvPicPr>
          <p:nvPr/>
        </p:nvPicPr>
        <p:blipFill>
          <a:blip r:embed="rId3"/>
          <a:srcRect/>
          <a:stretch>
            <a:fillRect/>
          </a:stretch>
        </p:blipFill>
        <p:spPr bwMode="auto">
          <a:xfrm>
            <a:off x="2843213" y="260350"/>
            <a:ext cx="3721100" cy="636905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4"/>
          <p:cNvPicPr>
            <a:picLocks noChangeAspect="1" noChangeArrowheads="1"/>
          </p:cNvPicPr>
          <p:nvPr/>
        </p:nvPicPr>
        <p:blipFill>
          <a:blip r:embed="rId3"/>
          <a:srcRect/>
          <a:stretch>
            <a:fillRect/>
          </a:stretch>
        </p:blipFill>
        <p:spPr bwMode="auto">
          <a:xfrm>
            <a:off x="2051050" y="115888"/>
            <a:ext cx="4460875" cy="6411912"/>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endParaRPr lang="en-US" smtClean="0"/>
          </a:p>
        </p:txBody>
      </p:sp>
      <p:pic>
        <p:nvPicPr>
          <p:cNvPr id="128003" name="Picture 4"/>
          <p:cNvPicPr>
            <a:picLocks noGrp="1" noChangeAspect="1" noChangeArrowheads="1"/>
          </p:cNvPicPr>
          <p:nvPr>
            <p:ph type="body" idx="1"/>
          </p:nvPr>
        </p:nvPicPr>
        <p:blipFill>
          <a:blip r:embed="rId3"/>
          <a:srcRect/>
          <a:stretch>
            <a:fillRect/>
          </a:stretch>
        </p:blipFill>
        <p:spPr>
          <a:xfrm>
            <a:off x="1763713" y="692150"/>
            <a:ext cx="5900737" cy="5803900"/>
          </a:xfr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2057400" y="228600"/>
            <a:ext cx="5029200" cy="715962"/>
          </a:xfrm>
        </p:spPr>
        <p:txBody>
          <a:bodyPr>
            <a:normAutofit fontScale="90000"/>
          </a:bodyPr>
          <a:lstStyle/>
          <a:p>
            <a:r>
              <a:rPr lang="en-US" altLang="zh-TW" dirty="0">
                <a:solidFill>
                  <a:srgbClr val="990000"/>
                </a:solidFill>
              </a:rPr>
              <a:t>One Functional Group</a:t>
            </a:r>
          </a:p>
        </p:txBody>
      </p:sp>
      <p:pic>
        <p:nvPicPr>
          <p:cNvPr id="316420" name="Picture 4"/>
          <p:cNvPicPr>
            <a:picLocks noGrp="1" noChangeAspect="1" noChangeArrowheads="1"/>
          </p:cNvPicPr>
          <p:nvPr>
            <p:ph type="body" idx="1"/>
          </p:nvPr>
        </p:nvPicPr>
        <p:blipFill>
          <a:blip r:embed="rId3"/>
          <a:srcRect/>
          <a:stretch>
            <a:fillRect/>
          </a:stretch>
        </p:blipFill>
        <p:spPr>
          <a:xfrm>
            <a:off x="1676400" y="762000"/>
            <a:ext cx="6248400" cy="5741144"/>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8" name="Picture 4"/>
          <p:cNvPicPr>
            <a:picLocks noChangeAspect="1" noChangeArrowheads="1"/>
          </p:cNvPicPr>
          <p:nvPr/>
        </p:nvPicPr>
        <p:blipFill>
          <a:blip r:embed="rId3" cstate="print"/>
          <a:srcRect/>
          <a:stretch>
            <a:fillRect/>
          </a:stretch>
        </p:blipFill>
        <p:spPr bwMode="auto">
          <a:xfrm>
            <a:off x="304800" y="1295400"/>
            <a:ext cx="8468331"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p:cNvPicPr>
            <a:picLocks noChangeAspect="1" noChangeArrowheads="1"/>
          </p:cNvPicPr>
          <p:nvPr/>
        </p:nvPicPr>
        <p:blipFill>
          <a:blip r:embed="rId3"/>
          <a:srcRect/>
          <a:stretch>
            <a:fillRect/>
          </a:stretch>
        </p:blipFill>
        <p:spPr bwMode="auto">
          <a:xfrm>
            <a:off x="2438400" y="457200"/>
            <a:ext cx="4749800" cy="1082675"/>
          </a:xfrm>
          <a:prstGeom prst="rect">
            <a:avLst/>
          </a:prstGeom>
          <a:noFill/>
        </p:spPr>
      </p:pic>
      <p:pic>
        <p:nvPicPr>
          <p:cNvPr id="17414" name="Picture 6"/>
          <p:cNvPicPr>
            <a:picLocks noChangeAspect="1" noChangeArrowheads="1"/>
          </p:cNvPicPr>
          <p:nvPr/>
        </p:nvPicPr>
        <p:blipFill>
          <a:blip r:embed="rId4"/>
          <a:srcRect/>
          <a:stretch>
            <a:fillRect/>
          </a:stretch>
        </p:blipFill>
        <p:spPr bwMode="auto">
          <a:xfrm>
            <a:off x="1835150" y="2205038"/>
            <a:ext cx="5589588" cy="1303337"/>
          </a:xfrm>
          <a:prstGeom prst="rect">
            <a:avLst/>
          </a:prstGeom>
          <a:noFill/>
        </p:spPr>
      </p:pic>
      <p:pic>
        <p:nvPicPr>
          <p:cNvPr id="17413" name="Picture 5"/>
          <p:cNvPicPr>
            <a:picLocks noChangeAspect="1" noChangeArrowheads="1"/>
          </p:cNvPicPr>
          <p:nvPr/>
        </p:nvPicPr>
        <p:blipFill>
          <a:blip r:embed="rId5"/>
          <a:srcRect/>
          <a:stretch>
            <a:fillRect/>
          </a:stretch>
        </p:blipFill>
        <p:spPr bwMode="auto">
          <a:xfrm>
            <a:off x="1692275" y="3357563"/>
            <a:ext cx="6515100" cy="1841500"/>
          </a:xfrm>
          <a:prstGeom prst="rect">
            <a:avLst/>
          </a:prstGeom>
          <a:noFill/>
        </p:spPr>
      </p:pic>
      <p:pic>
        <p:nvPicPr>
          <p:cNvPr id="17412" name="Picture 4"/>
          <p:cNvPicPr>
            <a:picLocks noChangeAspect="1" noChangeArrowheads="1"/>
          </p:cNvPicPr>
          <p:nvPr/>
        </p:nvPicPr>
        <p:blipFill>
          <a:blip r:embed="rId6"/>
          <a:srcRect/>
          <a:stretch>
            <a:fillRect/>
          </a:stretch>
        </p:blipFill>
        <p:spPr bwMode="auto">
          <a:xfrm>
            <a:off x="1908175" y="5013325"/>
            <a:ext cx="5367338" cy="1679575"/>
          </a:xfrm>
          <a:prstGeom prst="rect">
            <a:avLst/>
          </a:prstGeom>
          <a:noFill/>
        </p:spPr>
      </p:pic>
      <p:sp>
        <p:nvSpPr>
          <p:cNvPr id="17416" name="Rectangle 8"/>
          <p:cNvSpPr>
            <a:spLocks noChangeArrowheads="1"/>
          </p:cNvSpPr>
          <p:nvPr/>
        </p:nvSpPr>
        <p:spPr bwMode="auto">
          <a:xfrm flipV="1">
            <a:off x="2051050" y="1990725"/>
            <a:ext cx="9144000" cy="69850"/>
          </a:xfrm>
          <a:prstGeom prst="rect">
            <a:avLst/>
          </a:prstGeom>
          <a:noFill/>
          <a:ln w="9525">
            <a:noFill/>
            <a:miter lim="800000"/>
            <a:headEnd/>
            <a:tailEnd/>
          </a:ln>
          <a:effectLst/>
        </p:spPr>
        <p:txBody>
          <a:bodyPr wrap="none" anchor="ctr">
            <a:spAutoFit/>
          </a:bodyPr>
          <a:lstStyle/>
          <a:p>
            <a:endParaRPr lang="en-US"/>
          </a:p>
        </p:txBody>
      </p:sp>
      <p:sp>
        <p:nvSpPr>
          <p:cNvPr id="17417" name="Rectangle 9"/>
          <p:cNvSpPr>
            <a:spLocks noChangeArrowheads="1"/>
          </p:cNvSpPr>
          <p:nvPr/>
        </p:nvSpPr>
        <p:spPr bwMode="auto">
          <a:xfrm>
            <a:off x="4454525" y="1079500"/>
            <a:ext cx="184150" cy="366713"/>
          </a:xfrm>
          <a:prstGeom prst="rect">
            <a:avLst/>
          </a:prstGeom>
          <a:noFill/>
          <a:ln w="9525">
            <a:noFill/>
            <a:miter lim="800000"/>
            <a:headEnd/>
            <a:tailEnd/>
          </a:ln>
          <a:effectLst/>
        </p:spPr>
        <p:txBody>
          <a:bodyPr wrap="none" anchor="ctr">
            <a:spAutoFit/>
          </a:bodyPr>
          <a:lstStyle/>
          <a:p>
            <a:endParaRPr lang="en-US"/>
          </a:p>
        </p:txBody>
      </p:sp>
      <p:sp>
        <p:nvSpPr>
          <p:cNvPr id="17418" name="Rectangle 10"/>
          <p:cNvSpPr>
            <a:spLocks noChangeArrowheads="1"/>
          </p:cNvSpPr>
          <p:nvPr/>
        </p:nvSpPr>
        <p:spPr bwMode="auto">
          <a:xfrm>
            <a:off x="4454525" y="1708150"/>
            <a:ext cx="184150" cy="366713"/>
          </a:xfrm>
          <a:prstGeom prst="rect">
            <a:avLst/>
          </a:prstGeom>
          <a:noFill/>
          <a:ln w="9525">
            <a:noFill/>
            <a:miter lim="800000"/>
            <a:headEnd/>
            <a:tailEnd/>
          </a:ln>
          <a:effectLst/>
        </p:spPr>
        <p:txBody>
          <a:bodyPr wrap="none" anchor="ctr">
            <a:spAutoFit/>
          </a:bodyPr>
          <a:lstStyle/>
          <a:p>
            <a:endParaRPr lang="en-US"/>
          </a:p>
        </p:txBody>
      </p:sp>
      <p:sp>
        <p:nvSpPr>
          <p:cNvPr id="17419" name="Rectangle 11"/>
          <p:cNvSpPr>
            <a:spLocks noChangeArrowheads="1"/>
          </p:cNvSpPr>
          <p:nvPr/>
        </p:nvSpPr>
        <p:spPr bwMode="auto">
          <a:xfrm>
            <a:off x="4454525" y="2613025"/>
            <a:ext cx="184150" cy="366713"/>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cstate="print"/>
          <a:srcRect/>
          <a:stretch>
            <a:fillRect/>
          </a:stretch>
        </p:blipFill>
        <p:spPr bwMode="auto">
          <a:xfrm>
            <a:off x="179388" y="260350"/>
            <a:ext cx="4425950" cy="93345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5219700" y="188913"/>
            <a:ext cx="3629025" cy="1103312"/>
          </a:xfrm>
          <a:prstGeom prst="rect">
            <a:avLst/>
          </a:prstGeom>
          <a:noFill/>
          <a:ln w="9525">
            <a:noFill/>
            <a:miter lim="800000"/>
            <a:headEnd/>
            <a:tailEnd/>
          </a:ln>
        </p:spPr>
      </p:pic>
      <p:pic>
        <p:nvPicPr>
          <p:cNvPr id="19463" name="Picture 7"/>
          <p:cNvPicPr>
            <a:picLocks noChangeAspect="1" noChangeArrowheads="1"/>
          </p:cNvPicPr>
          <p:nvPr/>
        </p:nvPicPr>
        <p:blipFill>
          <a:blip r:embed="rId5"/>
          <a:srcRect/>
          <a:stretch>
            <a:fillRect/>
          </a:stretch>
        </p:blipFill>
        <p:spPr bwMode="auto">
          <a:xfrm>
            <a:off x="1258888" y="2205038"/>
            <a:ext cx="6542087" cy="1117600"/>
          </a:xfrm>
          <a:prstGeom prst="rect">
            <a:avLst/>
          </a:prstGeom>
          <a:noFill/>
        </p:spPr>
      </p:pic>
      <p:pic>
        <p:nvPicPr>
          <p:cNvPr id="19462" name="Picture 6"/>
          <p:cNvPicPr>
            <a:picLocks noChangeAspect="1" noChangeArrowheads="1"/>
          </p:cNvPicPr>
          <p:nvPr/>
        </p:nvPicPr>
        <p:blipFill>
          <a:blip r:embed="rId6"/>
          <a:srcRect/>
          <a:stretch>
            <a:fillRect/>
          </a:stretch>
        </p:blipFill>
        <p:spPr bwMode="auto">
          <a:xfrm>
            <a:off x="755650" y="4724400"/>
            <a:ext cx="8045450" cy="1235075"/>
          </a:xfrm>
          <a:prstGeom prst="rect">
            <a:avLst/>
          </a:prstGeom>
          <a:noFill/>
        </p:spPr>
      </p:pic>
      <p:sp>
        <p:nvSpPr>
          <p:cNvPr id="19464" name="Rectangle 8"/>
          <p:cNvSpPr>
            <a:spLocks noChangeArrowheads="1"/>
          </p:cNvSpPr>
          <p:nvPr/>
        </p:nvSpPr>
        <p:spPr bwMode="auto">
          <a:xfrm>
            <a:off x="0" y="2824163"/>
            <a:ext cx="9144000" cy="0"/>
          </a:xfrm>
          <a:prstGeom prst="rect">
            <a:avLst/>
          </a:prstGeom>
          <a:noFill/>
          <a:ln w="9525">
            <a:noFill/>
            <a:miter lim="800000"/>
            <a:headEnd/>
            <a:tailEnd/>
          </a:ln>
          <a:effectLst/>
        </p:spPr>
        <p:txBody>
          <a:bodyPr wrap="none" anchor="ctr">
            <a:spAutoFit/>
          </a:bodyPr>
          <a:lstStyle/>
          <a:p>
            <a:endParaRPr lang="en-US"/>
          </a:p>
        </p:txBody>
      </p:sp>
      <p:sp>
        <p:nvSpPr>
          <p:cNvPr id="19465" name="Rectangle 9"/>
          <p:cNvSpPr>
            <a:spLocks noChangeArrowheads="1"/>
          </p:cNvSpPr>
          <p:nvPr/>
        </p:nvSpPr>
        <p:spPr bwMode="auto">
          <a:xfrm>
            <a:off x="0" y="3462338"/>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3"/>
          <a:srcRect/>
          <a:stretch>
            <a:fillRect/>
          </a:stretch>
        </p:blipFill>
        <p:spPr bwMode="auto">
          <a:xfrm>
            <a:off x="971550" y="692150"/>
            <a:ext cx="7564438" cy="1377950"/>
          </a:xfrm>
          <a:prstGeom prst="rect">
            <a:avLst/>
          </a:prstGeom>
          <a:noFill/>
        </p:spPr>
      </p:pic>
      <p:pic>
        <p:nvPicPr>
          <p:cNvPr id="21508" name="Picture 4"/>
          <p:cNvPicPr>
            <a:picLocks noChangeAspect="1" noChangeArrowheads="1"/>
          </p:cNvPicPr>
          <p:nvPr/>
        </p:nvPicPr>
        <p:blipFill>
          <a:blip r:embed="rId4"/>
          <a:srcRect/>
          <a:stretch>
            <a:fillRect/>
          </a:stretch>
        </p:blipFill>
        <p:spPr bwMode="auto">
          <a:xfrm>
            <a:off x="762000" y="2590800"/>
            <a:ext cx="7505812" cy="3429000"/>
          </a:xfrm>
          <a:prstGeom prst="rect">
            <a:avLst/>
          </a:prstGeom>
          <a:noFill/>
        </p:spPr>
      </p:pic>
      <p:sp>
        <p:nvSpPr>
          <p:cNvPr id="21510" name="Rectangle 6"/>
          <p:cNvSpPr>
            <a:spLocks noChangeArrowheads="1"/>
          </p:cNvSpPr>
          <p:nvPr/>
        </p:nvSpPr>
        <p:spPr bwMode="auto">
          <a:xfrm>
            <a:off x="0" y="2328863"/>
            <a:ext cx="9144000" cy="0"/>
          </a:xfrm>
          <a:prstGeom prst="rect">
            <a:avLst/>
          </a:prstGeom>
          <a:noFill/>
          <a:ln w="9525">
            <a:noFill/>
            <a:miter lim="800000"/>
            <a:headEnd/>
            <a:tailEnd/>
          </a:ln>
          <a:effectLst/>
        </p:spPr>
        <p:txBody>
          <a:bodyPr wrap="none" anchor="ctr">
            <a:spAutoFit/>
          </a:bodyPr>
          <a:lstStyle/>
          <a:p>
            <a:endParaRPr lang="en-US"/>
          </a:p>
        </p:txBody>
      </p:sp>
      <p:sp>
        <p:nvSpPr>
          <p:cNvPr id="21511"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0" y="3038475"/>
            <a:ext cx="9144000" cy="0"/>
          </a:xfrm>
          <a:prstGeom prst="rect">
            <a:avLst/>
          </a:prstGeom>
          <a:noFill/>
          <a:ln w="9525">
            <a:noFill/>
            <a:miter lim="800000"/>
            <a:headEnd/>
            <a:tailEnd/>
          </a:ln>
          <a:effectLst/>
        </p:spPr>
        <p:txBody>
          <a:bodyPr wrap="none" anchor="ctr">
            <a:spAutoFit/>
          </a:bodyPr>
          <a:lstStyle/>
          <a:p>
            <a:endParaRPr lang="en-US"/>
          </a:p>
        </p:txBody>
      </p:sp>
      <p:pic>
        <p:nvPicPr>
          <p:cNvPr id="23556" name="Picture 4"/>
          <p:cNvPicPr>
            <a:picLocks noChangeAspect="1" noChangeArrowheads="1"/>
          </p:cNvPicPr>
          <p:nvPr/>
        </p:nvPicPr>
        <p:blipFill>
          <a:blip r:embed="rId3"/>
          <a:srcRect/>
          <a:stretch>
            <a:fillRect/>
          </a:stretch>
        </p:blipFill>
        <p:spPr bwMode="auto">
          <a:xfrm>
            <a:off x="685800" y="228600"/>
            <a:ext cx="3460750" cy="1439862"/>
          </a:xfrm>
          <a:prstGeom prst="rect">
            <a:avLst/>
          </a:prstGeom>
          <a:noFill/>
        </p:spPr>
      </p:pic>
      <p:pic>
        <p:nvPicPr>
          <p:cNvPr id="23558" name="Picture 6"/>
          <p:cNvPicPr>
            <a:picLocks noChangeAspect="1" noChangeArrowheads="1"/>
          </p:cNvPicPr>
          <p:nvPr/>
        </p:nvPicPr>
        <p:blipFill>
          <a:blip r:embed="rId4"/>
          <a:srcRect/>
          <a:stretch>
            <a:fillRect/>
          </a:stretch>
        </p:blipFill>
        <p:spPr bwMode="auto">
          <a:xfrm>
            <a:off x="762000" y="1981200"/>
            <a:ext cx="7694612"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0" y="3038475"/>
            <a:ext cx="9144000" cy="0"/>
          </a:xfrm>
          <a:prstGeom prst="rect">
            <a:avLst/>
          </a:prstGeom>
          <a:noFill/>
          <a:ln w="9525">
            <a:noFill/>
            <a:miter lim="800000"/>
            <a:headEnd/>
            <a:tailEnd/>
          </a:ln>
          <a:effectLst/>
        </p:spPr>
        <p:txBody>
          <a:bodyPr wrap="none" anchor="ctr">
            <a:spAutoFit/>
          </a:bodyPr>
          <a:lstStyle/>
          <a:p>
            <a:endParaRPr lang="en-US"/>
          </a:p>
        </p:txBody>
      </p:sp>
      <p:pic>
        <p:nvPicPr>
          <p:cNvPr id="23556" name="Picture 4"/>
          <p:cNvPicPr>
            <a:picLocks noChangeAspect="1" noChangeArrowheads="1"/>
          </p:cNvPicPr>
          <p:nvPr/>
        </p:nvPicPr>
        <p:blipFill>
          <a:blip r:embed="rId3"/>
          <a:srcRect/>
          <a:stretch>
            <a:fillRect/>
          </a:stretch>
        </p:blipFill>
        <p:spPr bwMode="auto">
          <a:xfrm>
            <a:off x="0" y="188913"/>
            <a:ext cx="3460750" cy="1439862"/>
          </a:xfrm>
          <a:prstGeom prst="rect">
            <a:avLst/>
          </a:prstGeom>
          <a:noFill/>
        </p:spPr>
      </p:pic>
      <p:pic>
        <p:nvPicPr>
          <p:cNvPr id="23558" name="Picture 6"/>
          <p:cNvPicPr>
            <a:picLocks noChangeAspect="1" noChangeArrowheads="1"/>
          </p:cNvPicPr>
          <p:nvPr/>
        </p:nvPicPr>
        <p:blipFill>
          <a:blip r:embed="rId4"/>
          <a:srcRect/>
          <a:stretch>
            <a:fillRect/>
          </a:stretch>
        </p:blipFill>
        <p:spPr bwMode="auto">
          <a:xfrm>
            <a:off x="611188" y="2133600"/>
            <a:ext cx="7694612"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ltLang="zh-TW"/>
              <a:t>Text books </a:t>
            </a:r>
          </a:p>
        </p:txBody>
      </p:sp>
      <p:sp>
        <p:nvSpPr>
          <p:cNvPr id="295939" name="Rectangle 3"/>
          <p:cNvSpPr>
            <a:spLocks noGrp="1" noChangeArrowheads="1"/>
          </p:cNvSpPr>
          <p:nvPr>
            <p:ph type="body" idx="1"/>
          </p:nvPr>
        </p:nvSpPr>
        <p:spPr/>
        <p:txBody>
          <a:bodyPr/>
          <a:lstStyle/>
          <a:p>
            <a:r>
              <a:rPr lang="en-US" altLang="zh-TW" b="1" dirty="0"/>
              <a:t>Designing Organic Syntheses</a:t>
            </a:r>
            <a:r>
              <a:rPr lang="en-US" altLang="zh-TW" dirty="0"/>
              <a:t>: </a:t>
            </a:r>
            <a:r>
              <a:rPr lang="en-US" altLang="zh-TW" sz="2400" dirty="0"/>
              <a:t>A Programmed Introduction to the </a:t>
            </a:r>
            <a:r>
              <a:rPr lang="en-US" altLang="zh-TW" sz="2400" dirty="0" err="1"/>
              <a:t>Synthon</a:t>
            </a:r>
            <a:r>
              <a:rPr lang="en-US" altLang="zh-TW" sz="2400" dirty="0"/>
              <a:t> Approach. Stuart Warren </a:t>
            </a:r>
            <a:r>
              <a:rPr lang="en-US" altLang="zh-TW" sz="2400" i="1" dirty="0"/>
              <a:t>Wiley</a:t>
            </a:r>
            <a:r>
              <a:rPr lang="en-US" altLang="zh-TW" sz="2400" dirty="0"/>
              <a:t>, 1978.</a:t>
            </a:r>
          </a:p>
          <a:p>
            <a:endParaRPr lang="en-US" altLang="zh-TW" sz="2400" dirty="0"/>
          </a:p>
          <a:p>
            <a:r>
              <a:rPr lang="en-US" altLang="zh-TW" b="1" dirty="0"/>
              <a:t>The Logic of Chemical Synthesis</a:t>
            </a:r>
            <a:r>
              <a:rPr lang="en-US" altLang="zh-TW" dirty="0"/>
              <a:t>  </a:t>
            </a:r>
            <a:r>
              <a:rPr lang="en-US" altLang="zh-TW" sz="2400" dirty="0"/>
              <a:t>E.J. Corey</a:t>
            </a:r>
            <a:r>
              <a:rPr lang="en-US" altLang="zh-TW" dirty="0"/>
              <a:t>  </a:t>
            </a:r>
            <a:r>
              <a:rPr lang="en-US" altLang="zh-TW" sz="2400" i="1" dirty="0"/>
              <a:t>Wiley</a:t>
            </a:r>
            <a:r>
              <a:rPr lang="en-US" altLang="zh-TW" sz="2400" dirty="0"/>
              <a:t>, 1989.</a:t>
            </a:r>
          </a:p>
          <a:p>
            <a:endParaRPr lang="en-US" altLang="zh-TW" sz="2400" dirty="0"/>
          </a:p>
          <a:p>
            <a:r>
              <a:rPr lang="en-US" altLang="zh-TW" b="1" dirty="0"/>
              <a:t>Modern Organic Synthesis</a:t>
            </a:r>
            <a:r>
              <a:rPr lang="en-US" altLang="zh-TW" dirty="0"/>
              <a:t>: </a:t>
            </a:r>
            <a:r>
              <a:rPr lang="en-US" altLang="zh-TW" sz="2400" dirty="0"/>
              <a:t>An Introduction</a:t>
            </a:r>
          </a:p>
          <a:p>
            <a:r>
              <a:rPr lang="en-US" altLang="zh-TW" sz="2400" dirty="0"/>
              <a:t>George S. </a:t>
            </a:r>
            <a:r>
              <a:rPr lang="en-US" altLang="zh-TW" sz="2400" dirty="0" err="1"/>
              <a:t>Zweifel</a:t>
            </a:r>
            <a:r>
              <a:rPr lang="en-US" altLang="zh-TW" sz="2400" dirty="0"/>
              <a:t>, Michael H. </a:t>
            </a:r>
            <a:r>
              <a:rPr lang="en-US" altLang="zh-TW" sz="2400" dirty="0" err="1"/>
              <a:t>Nantz</a:t>
            </a:r>
            <a:r>
              <a:rPr lang="en-US" altLang="zh-TW" sz="2400" dirty="0"/>
              <a:t>  </a:t>
            </a:r>
            <a:r>
              <a:rPr lang="en-US" altLang="zh-TW" sz="2400" i="1" dirty="0"/>
              <a:t>Freeman </a:t>
            </a:r>
            <a:r>
              <a:rPr lang="en-US" altLang="zh-TW" sz="2400" dirty="0"/>
              <a:t>2006.</a:t>
            </a:r>
            <a:endParaRPr lang="en-US" altLang="zh-TW" sz="2400" i="1" dirty="0"/>
          </a:p>
          <a:p>
            <a:endParaRPr lang="en-US" altLang="zh-TW"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539750" y="188913"/>
            <a:ext cx="4394200" cy="1030287"/>
          </a:xfrm>
          <a:prstGeom prst="rect">
            <a:avLst/>
          </a:prstGeom>
          <a:noFill/>
          <a:ln w="9525">
            <a:noFill/>
            <a:miter lim="800000"/>
            <a:headEnd/>
            <a:tailEnd/>
          </a:ln>
        </p:spPr>
      </p:pic>
      <p:pic>
        <p:nvPicPr>
          <p:cNvPr id="27656" name="Picture 8"/>
          <p:cNvPicPr>
            <a:picLocks noChangeAspect="1" noChangeArrowheads="1"/>
          </p:cNvPicPr>
          <p:nvPr/>
        </p:nvPicPr>
        <p:blipFill>
          <a:blip r:embed="rId4"/>
          <a:srcRect/>
          <a:stretch>
            <a:fillRect/>
          </a:stretch>
        </p:blipFill>
        <p:spPr bwMode="auto">
          <a:xfrm>
            <a:off x="6084888" y="404813"/>
            <a:ext cx="2270125" cy="923925"/>
          </a:xfrm>
          <a:prstGeom prst="rect">
            <a:avLst/>
          </a:prstGeom>
          <a:noFill/>
        </p:spPr>
      </p:pic>
      <p:pic>
        <p:nvPicPr>
          <p:cNvPr id="27655" name="Picture 7"/>
          <p:cNvPicPr>
            <a:picLocks noChangeAspect="1" noChangeArrowheads="1"/>
          </p:cNvPicPr>
          <p:nvPr/>
        </p:nvPicPr>
        <p:blipFill>
          <a:blip r:embed="rId5"/>
          <a:srcRect/>
          <a:stretch>
            <a:fillRect/>
          </a:stretch>
        </p:blipFill>
        <p:spPr bwMode="auto">
          <a:xfrm>
            <a:off x="1116013" y="1773238"/>
            <a:ext cx="7250112" cy="1268412"/>
          </a:xfrm>
          <a:prstGeom prst="rect">
            <a:avLst/>
          </a:prstGeom>
          <a:noFill/>
        </p:spPr>
      </p:pic>
      <p:pic>
        <p:nvPicPr>
          <p:cNvPr id="27654" name="Picture 6"/>
          <p:cNvPicPr>
            <a:picLocks noChangeAspect="1" noChangeArrowheads="1"/>
          </p:cNvPicPr>
          <p:nvPr/>
        </p:nvPicPr>
        <p:blipFill>
          <a:blip r:embed="rId6"/>
          <a:srcRect/>
          <a:stretch>
            <a:fillRect/>
          </a:stretch>
        </p:blipFill>
        <p:spPr bwMode="auto">
          <a:xfrm>
            <a:off x="1476375" y="3644900"/>
            <a:ext cx="6910388" cy="998538"/>
          </a:xfrm>
          <a:prstGeom prst="rect">
            <a:avLst/>
          </a:prstGeom>
          <a:noFill/>
        </p:spPr>
      </p:pic>
      <p:pic>
        <p:nvPicPr>
          <p:cNvPr id="27653" name="Picture 5"/>
          <p:cNvPicPr>
            <a:picLocks noChangeAspect="1" noChangeArrowheads="1"/>
          </p:cNvPicPr>
          <p:nvPr/>
        </p:nvPicPr>
        <p:blipFill>
          <a:blip r:embed="rId7" cstate="print"/>
          <a:srcRect/>
          <a:stretch>
            <a:fillRect/>
          </a:stretch>
        </p:blipFill>
        <p:spPr bwMode="auto">
          <a:xfrm>
            <a:off x="1619250" y="5300663"/>
            <a:ext cx="6059488" cy="1220787"/>
          </a:xfrm>
          <a:prstGeom prst="rect">
            <a:avLst/>
          </a:prstGeom>
          <a:noFill/>
        </p:spPr>
      </p:pic>
      <p:sp>
        <p:nvSpPr>
          <p:cNvPr id="27657" name="Rectangle 9"/>
          <p:cNvSpPr>
            <a:spLocks noChangeArrowheads="1"/>
          </p:cNvSpPr>
          <p:nvPr/>
        </p:nvSpPr>
        <p:spPr bwMode="auto">
          <a:xfrm>
            <a:off x="0" y="2138363"/>
            <a:ext cx="9144000" cy="0"/>
          </a:xfrm>
          <a:prstGeom prst="rect">
            <a:avLst/>
          </a:prstGeom>
          <a:noFill/>
          <a:ln w="9525">
            <a:noFill/>
            <a:miter lim="800000"/>
            <a:headEnd/>
            <a:tailEnd/>
          </a:ln>
          <a:effectLst/>
        </p:spPr>
        <p:txBody>
          <a:bodyPr wrap="none" anchor="ctr">
            <a:spAutoFit/>
          </a:bodyPr>
          <a:lstStyle/>
          <a:p>
            <a:endParaRPr lang="en-US"/>
          </a:p>
        </p:txBody>
      </p:sp>
      <p:sp>
        <p:nvSpPr>
          <p:cNvPr id="27658" name="Rectangle 10"/>
          <p:cNvSpPr>
            <a:spLocks noChangeArrowheads="1"/>
          </p:cNvSpPr>
          <p:nvPr/>
        </p:nvSpPr>
        <p:spPr bwMode="auto">
          <a:xfrm>
            <a:off x="0" y="2681288"/>
            <a:ext cx="9144000" cy="0"/>
          </a:xfrm>
          <a:prstGeom prst="rect">
            <a:avLst/>
          </a:prstGeom>
          <a:noFill/>
          <a:ln w="9525">
            <a:noFill/>
            <a:miter lim="800000"/>
            <a:headEnd/>
            <a:tailEnd/>
          </a:ln>
          <a:effectLst/>
        </p:spPr>
        <p:txBody>
          <a:bodyPr wrap="none" anchor="ctr">
            <a:spAutoFit/>
          </a:bodyPr>
          <a:lstStyle/>
          <a:p>
            <a:endParaRPr lang="en-US"/>
          </a:p>
        </p:txBody>
      </p:sp>
      <p:sp>
        <p:nvSpPr>
          <p:cNvPr id="27659" name="Rectangle 11"/>
          <p:cNvSpPr>
            <a:spLocks noChangeArrowheads="1"/>
          </p:cNvSpPr>
          <p:nvPr/>
        </p:nvSpPr>
        <p:spPr bwMode="auto">
          <a:xfrm>
            <a:off x="0" y="3357563"/>
            <a:ext cx="9144000" cy="0"/>
          </a:xfrm>
          <a:prstGeom prst="rect">
            <a:avLst/>
          </a:prstGeom>
          <a:noFill/>
          <a:ln w="9525">
            <a:noFill/>
            <a:miter lim="800000"/>
            <a:headEnd/>
            <a:tailEnd/>
          </a:ln>
          <a:effectLst/>
        </p:spPr>
        <p:txBody>
          <a:bodyPr wrap="none" anchor="ctr">
            <a:spAutoFit/>
          </a:bodyPr>
          <a:lstStyle/>
          <a:p>
            <a:endParaRPr lang="en-US"/>
          </a:p>
        </p:txBody>
      </p:sp>
      <p:sp>
        <p:nvSpPr>
          <p:cNvPr id="27660" name="Rectangle 12"/>
          <p:cNvSpPr>
            <a:spLocks noChangeArrowheads="1"/>
          </p:cNvSpPr>
          <p:nvPr/>
        </p:nvSpPr>
        <p:spPr bwMode="auto">
          <a:xfrm>
            <a:off x="0" y="3919538"/>
            <a:ext cx="9144000" cy="0"/>
          </a:xfrm>
          <a:prstGeom prst="rect">
            <a:avLst/>
          </a:prstGeom>
          <a:noFill/>
          <a:ln w="9525">
            <a:noFill/>
            <a:miter lim="800000"/>
            <a:headEnd/>
            <a:tailEnd/>
          </a:ln>
          <a:effectLst/>
        </p:spPr>
        <p:txBody>
          <a:bodyPr wrap="none" anchor="ctr">
            <a:spAutoFit/>
          </a:bodyPr>
          <a:lstStyle/>
          <a:p>
            <a:endParaRPr lang="en-US"/>
          </a:p>
        </p:txBody>
      </p:sp>
      <p:sp>
        <p:nvSpPr>
          <p:cNvPr id="27661" name="Rectangle 13"/>
          <p:cNvSpPr>
            <a:spLocks noChangeArrowheads="1"/>
          </p:cNvSpPr>
          <p:nvPr/>
        </p:nvSpPr>
        <p:spPr bwMode="auto">
          <a:xfrm>
            <a:off x="0" y="4719638"/>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1728788"/>
            <a:ext cx="9144000" cy="0"/>
          </a:xfrm>
          <a:prstGeom prst="rect">
            <a:avLst/>
          </a:prstGeom>
          <a:noFill/>
          <a:ln w="9525">
            <a:noFill/>
            <a:miter lim="800000"/>
            <a:headEnd/>
            <a:tailEnd/>
          </a:ln>
          <a:effectLst/>
        </p:spPr>
        <p:txBody>
          <a:bodyPr wrap="none" anchor="ctr">
            <a:spAutoFit/>
          </a:bodyPr>
          <a:lstStyle/>
          <a:p>
            <a:endParaRPr lang="en-US"/>
          </a:p>
        </p:txBody>
      </p:sp>
      <p:pic>
        <p:nvPicPr>
          <p:cNvPr id="29700" name="Picture 4"/>
          <p:cNvPicPr>
            <a:picLocks noChangeAspect="1" noChangeArrowheads="1"/>
          </p:cNvPicPr>
          <p:nvPr/>
        </p:nvPicPr>
        <p:blipFill>
          <a:blip r:embed="rId3"/>
          <a:srcRect/>
          <a:stretch>
            <a:fillRect/>
          </a:stretch>
        </p:blipFill>
        <p:spPr bwMode="auto">
          <a:xfrm>
            <a:off x="685800" y="304799"/>
            <a:ext cx="8001000" cy="630554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print"/>
          <a:srcRect/>
          <a:stretch>
            <a:fillRect/>
          </a:stretch>
        </p:blipFill>
        <p:spPr bwMode="auto">
          <a:xfrm>
            <a:off x="2771775" y="115888"/>
            <a:ext cx="2901950" cy="912812"/>
          </a:xfrm>
          <a:prstGeom prst="rect">
            <a:avLst/>
          </a:prstGeom>
          <a:noFill/>
          <a:ln w="9525">
            <a:noFill/>
            <a:miter lim="800000"/>
            <a:headEnd/>
            <a:tailEnd/>
          </a:ln>
        </p:spPr>
      </p:pic>
      <p:pic>
        <p:nvPicPr>
          <p:cNvPr id="31749" name="Picture 5"/>
          <p:cNvPicPr>
            <a:picLocks noChangeAspect="1" noChangeArrowheads="1"/>
          </p:cNvPicPr>
          <p:nvPr/>
        </p:nvPicPr>
        <p:blipFill>
          <a:blip r:embed="rId4" cstate="print"/>
          <a:srcRect/>
          <a:stretch>
            <a:fillRect/>
          </a:stretch>
        </p:blipFill>
        <p:spPr bwMode="auto">
          <a:xfrm>
            <a:off x="2051050" y="1628775"/>
            <a:ext cx="5370513" cy="2143125"/>
          </a:xfrm>
          <a:prstGeom prst="rect">
            <a:avLst/>
          </a:prstGeom>
          <a:noFill/>
          <a:ln w="9525">
            <a:noFill/>
            <a:miter lim="800000"/>
            <a:headEnd/>
            <a:tailEnd/>
          </a:ln>
        </p:spPr>
      </p:pic>
      <p:pic>
        <p:nvPicPr>
          <p:cNvPr id="31750" name="Picture 6"/>
          <p:cNvPicPr>
            <a:picLocks noChangeAspect="1" noChangeArrowheads="1"/>
          </p:cNvPicPr>
          <p:nvPr/>
        </p:nvPicPr>
        <p:blipFill>
          <a:blip r:embed="rId5" cstate="print"/>
          <a:srcRect/>
          <a:stretch>
            <a:fillRect/>
          </a:stretch>
        </p:blipFill>
        <p:spPr bwMode="auto">
          <a:xfrm>
            <a:off x="1908175" y="4365625"/>
            <a:ext cx="6281738"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cstate="print"/>
          <a:srcRect/>
          <a:stretch>
            <a:fillRect/>
          </a:stretch>
        </p:blipFill>
        <p:spPr bwMode="auto">
          <a:xfrm>
            <a:off x="762000" y="533400"/>
            <a:ext cx="7143243" cy="1651000"/>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457200" y="2514600"/>
            <a:ext cx="7824013" cy="1524000"/>
          </a:xfrm>
          <a:prstGeom prst="rect">
            <a:avLst/>
          </a:prstGeom>
          <a:noFill/>
          <a:ln w="9525">
            <a:noFill/>
            <a:miter lim="800000"/>
            <a:headEnd/>
            <a:tailEnd/>
          </a:ln>
        </p:spPr>
      </p:pic>
      <p:sp>
        <p:nvSpPr>
          <p:cNvPr id="33799"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en-US"/>
          </a:p>
        </p:txBody>
      </p:sp>
      <p:pic>
        <p:nvPicPr>
          <p:cNvPr id="33798" name="Picture 6"/>
          <p:cNvPicPr>
            <a:picLocks noChangeAspect="1" noChangeArrowheads="1"/>
          </p:cNvPicPr>
          <p:nvPr/>
        </p:nvPicPr>
        <p:blipFill>
          <a:blip r:embed="rId5"/>
          <a:srcRect/>
          <a:stretch>
            <a:fillRect/>
          </a:stretch>
        </p:blipFill>
        <p:spPr bwMode="auto">
          <a:xfrm>
            <a:off x="609600" y="4267200"/>
            <a:ext cx="7994817" cy="1905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srcRect/>
          <a:stretch>
            <a:fillRect/>
          </a:stretch>
        </p:blipFill>
        <p:spPr bwMode="auto">
          <a:xfrm>
            <a:off x="1692275" y="642938"/>
            <a:ext cx="5667375" cy="1292225"/>
          </a:xfrm>
          <a:prstGeom prst="rect">
            <a:avLst/>
          </a:prstGeom>
          <a:noFill/>
          <a:ln w="9525">
            <a:noFill/>
            <a:miter lim="800000"/>
            <a:headEnd/>
            <a:tailEnd/>
          </a:ln>
        </p:spPr>
      </p:pic>
      <p:pic>
        <p:nvPicPr>
          <p:cNvPr id="23555" name="Picture 5"/>
          <p:cNvPicPr>
            <a:picLocks noChangeAspect="1" noChangeArrowheads="1"/>
          </p:cNvPicPr>
          <p:nvPr/>
        </p:nvPicPr>
        <p:blipFill>
          <a:blip r:embed="rId4"/>
          <a:srcRect/>
          <a:stretch>
            <a:fillRect/>
          </a:stretch>
        </p:blipFill>
        <p:spPr bwMode="auto">
          <a:xfrm>
            <a:off x="1042988" y="3357563"/>
            <a:ext cx="6940550" cy="188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srcRect/>
          <a:stretch>
            <a:fillRect/>
          </a:stretch>
        </p:blipFill>
        <p:spPr bwMode="auto">
          <a:xfrm>
            <a:off x="2484438" y="284163"/>
            <a:ext cx="3327400" cy="1122362"/>
          </a:xfrm>
          <a:prstGeom prst="rect">
            <a:avLst/>
          </a:prstGeom>
          <a:noFill/>
          <a:ln w="9525">
            <a:noFill/>
            <a:miter lim="800000"/>
            <a:headEnd/>
            <a:tailEnd/>
          </a:ln>
        </p:spPr>
      </p:pic>
      <p:pic>
        <p:nvPicPr>
          <p:cNvPr id="24579" name="Picture 6"/>
          <p:cNvPicPr>
            <a:picLocks noChangeAspect="1" noChangeArrowheads="1"/>
          </p:cNvPicPr>
          <p:nvPr/>
        </p:nvPicPr>
        <p:blipFill>
          <a:blip r:embed="rId4"/>
          <a:srcRect/>
          <a:stretch>
            <a:fillRect/>
          </a:stretch>
        </p:blipFill>
        <p:spPr bwMode="auto">
          <a:xfrm>
            <a:off x="1692275" y="1412875"/>
            <a:ext cx="5819775" cy="2330450"/>
          </a:xfrm>
          <a:prstGeom prst="rect">
            <a:avLst/>
          </a:prstGeom>
          <a:noFill/>
          <a:ln w="9525">
            <a:noFill/>
            <a:miter lim="800000"/>
            <a:headEnd/>
            <a:tailEnd/>
          </a:ln>
        </p:spPr>
      </p:pic>
      <p:pic>
        <p:nvPicPr>
          <p:cNvPr id="24580" name="Picture 5"/>
          <p:cNvPicPr>
            <a:picLocks noChangeAspect="1" noChangeArrowheads="1"/>
          </p:cNvPicPr>
          <p:nvPr/>
        </p:nvPicPr>
        <p:blipFill>
          <a:blip r:embed="rId5"/>
          <a:srcRect/>
          <a:stretch>
            <a:fillRect/>
          </a:stretch>
        </p:blipFill>
        <p:spPr bwMode="auto">
          <a:xfrm>
            <a:off x="1547813" y="4005263"/>
            <a:ext cx="5910262" cy="2544762"/>
          </a:xfrm>
          <a:prstGeom prst="rect">
            <a:avLst/>
          </a:prstGeom>
          <a:noFill/>
          <a:ln w="9525">
            <a:noFill/>
            <a:miter lim="800000"/>
            <a:headEnd/>
            <a:tailEnd/>
          </a:ln>
        </p:spPr>
      </p:pic>
      <p:sp>
        <p:nvSpPr>
          <p:cNvPr id="24581" name="Rectangle 7"/>
          <p:cNvSpPr>
            <a:spLocks noChangeArrowheads="1"/>
          </p:cNvSpPr>
          <p:nvPr/>
        </p:nvSpPr>
        <p:spPr bwMode="auto">
          <a:xfrm>
            <a:off x="0" y="1695450"/>
            <a:ext cx="9144000" cy="0"/>
          </a:xfrm>
          <a:prstGeom prst="rect">
            <a:avLst/>
          </a:prstGeom>
          <a:noFill/>
          <a:ln w="9525">
            <a:noFill/>
            <a:miter lim="800000"/>
            <a:headEnd/>
            <a:tailEnd/>
          </a:ln>
        </p:spPr>
        <p:txBody>
          <a:bodyPr wrap="none" anchor="ctr">
            <a:spAutoFit/>
          </a:bodyPr>
          <a:lstStyle/>
          <a:p>
            <a:endParaRPr lang="en-US"/>
          </a:p>
        </p:txBody>
      </p:sp>
      <p:sp>
        <p:nvSpPr>
          <p:cNvPr id="24582" name="Rectangle 8"/>
          <p:cNvSpPr>
            <a:spLocks noChangeArrowheads="1"/>
          </p:cNvSpPr>
          <p:nvPr/>
        </p:nvSpPr>
        <p:spPr bwMode="auto">
          <a:xfrm>
            <a:off x="0" y="33623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srcRect/>
          <a:stretch>
            <a:fillRect/>
          </a:stretch>
        </p:blipFill>
        <p:spPr bwMode="auto">
          <a:xfrm>
            <a:off x="2627313" y="115888"/>
            <a:ext cx="2778125" cy="958850"/>
          </a:xfrm>
          <a:prstGeom prst="rect">
            <a:avLst/>
          </a:prstGeom>
          <a:noFill/>
          <a:ln w="9525">
            <a:noFill/>
            <a:miter lim="800000"/>
            <a:headEnd/>
            <a:tailEnd/>
          </a:ln>
        </p:spPr>
      </p:pic>
      <p:pic>
        <p:nvPicPr>
          <p:cNvPr id="25603" name="Picture 5"/>
          <p:cNvPicPr>
            <a:picLocks noChangeAspect="1" noChangeArrowheads="1"/>
          </p:cNvPicPr>
          <p:nvPr/>
        </p:nvPicPr>
        <p:blipFill>
          <a:blip r:embed="rId4"/>
          <a:srcRect/>
          <a:stretch>
            <a:fillRect/>
          </a:stretch>
        </p:blipFill>
        <p:spPr bwMode="auto">
          <a:xfrm>
            <a:off x="1547813" y="1052513"/>
            <a:ext cx="5692775" cy="1346200"/>
          </a:xfrm>
          <a:prstGeom prst="rect">
            <a:avLst/>
          </a:prstGeom>
          <a:noFill/>
          <a:ln w="9525">
            <a:noFill/>
            <a:miter lim="800000"/>
            <a:headEnd/>
            <a:tailEnd/>
          </a:ln>
        </p:spPr>
      </p:pic>
      <p:pic>
        <p:nvPicPr>
          <p:cNvPr id="25604" name="Picture 6"/>
          <p:cNvPicPr>
            <a:picLocks noChangeAspect="1" noChangeArrowheads="1"/>
          </p:cNvPicPr>
          <p:nvPr/>
        </p:nvPicPr>
        <p:blipFill>
          <a:blip r:embed="rId5"/>
          <a:srcRect/>
          <a:stretch>
            <a:fillRect/>
          </a:stretch>
        </p:blipFill>
        <p:spPr bwMode="auto">
          <a:xfrm>
            <a:off x="1403350" y="2349500"/>
            <a:ext cx="6002338" cy="1284288"/>
          </a:xfrm>
          <a:prstGeom prst="rect">
            <a:avLst/>
          </a:prstGeom>
          <a:noFill/>
          <a:ln w="9525">
            <a:noFill/>
            <a:miter lim="800000"/>
            <a:headEnd/>
            <a:tailEnd/>
          </a:ln>
        </p:spPr>
      </p:pic>
      <p:pic>
        <p:nvPicPr>
          <p:cNvPr id="25605" name="Picture 7"/>
          <p:cNvPicPr>
            <a:picLocks noChangeAspect="1" noChangeArrowheads="1"/>
          </p:cNvPicPr>
          <p:nvPr/>
        </p:nvPicPr>
        <p:blipFill>
          <a:blip r:embed="rId6"/>
          <a:srcRect/>
          <a:stretch>
            <a:fillRect/>
          </a:stretch>
        </p:blipFill>
        <p:spPr bwMode="auto">
          <a:xfrm>
            <a:off x="1619250" y="3716338"/>
            <a:ext cx="6199188" cy="29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srcRect/>
          <a:stretch>
            <a:fillRect/>
          </a:stretch>
        </p:blipFill>
        <p:spPr bwMode="auto">
          <a:xfrm>
            <a:off x="107950" y="188913"/>
            <a:ext cx="2274888" cy="1060450"/>
          </a:xfrm>
          <a:prstGeom prst="rect">
            <a:avLst/>
          </a:prstGeom>
          <a:noFill/>
          <a:ln w="9525">
            <a:noFill/>
            <a:miter lim="800000"/>
            <a:headEnd/>
            <a:tailEnd/>
          </a:ln>
        </p:spPr>
      </p:pic>
      <p:pic>
        <p:nvPicPr>
          <p:cNvPr id="26627" name="Picture 5"/>
          <p:cNvPicPr>
            <a:picLocks noChangeAspect="1" noChangeArrowheads="1"/>
          </p:cNvPicPr>
          <p:nvPr/>
        </p:nvPicPr>
        <p:blipFill>
          <a:blip r:embed="rId4"/>
          <a:srcRect/>
          <a:stretch>
            <a:fillRect/>
          </a:stretch>
        </p:blipFill>
        <p:spPr bwMode="auto">
          <a:xfrm>
            <a:off x="2339975" y="836613"/>
            <a:ext cx="4767263" cy="3030537"/>
          </a:xfrm>
          <a:prstGeom prst="rect">
            <a:avLst/>
          </a:prstGeom>
          <a:noFill/>
          <a:ln w="9525">
            <a:noFill/>
            <a:miter lim="800000"/>
            <a:headEnd/>
            <a:tailEnd/>
          </a:ln>
        </p:spPr>
      </p:pic>
      <p:pic>
        <p:nvPicPr>
          <p:cNvPr id="26628" name="Picture 6"/>
          <p:cNvPicPr>
            <a:picLocks noChangeAspect="1" noChangeArrowheads="1"/>
          </p:cNvPicPr>
          <p:nvPr/>
        </p:nvPicPr>
        <p:blipFill>
          <a:blip r:embed="rId5"/>
          <a:srcRect/>
          <a:stretch>
            <a:fillRect/>
          </a:stretch>
        </p:blipFill>
        <p:spPr bwMode="auto">
          <a:xfrm>
            <a:off x="2627313" y="3644900"/>
            <a:ext cx="5594350"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srcRect/>
          <a:stretch>
            <a:fillRect/>
          </a:stretch>
        </p:blipFill>
        <p:spPr bwMode="auto">
          <a:xfrm>
            <a:off x="0" y="115888"/>
            <a:ext cx="2808288" cy="987425"/>
          </a:xfrm>
          <a:prstGeom prst="rect">
            <a:avLst/>
          </a:prstGeom>
          <a:noFill/>
          <a:ln w="9525">
            <a:noFill/>
            <a:miter lim="800000"/>
            <a:headEnd/>
            <a:tailEnd/>
          </a:ln>
        </p:spPr>
      </p:pic>
      <p:pic>
        <p:nvPicPr>
          <p:cNvPr id="27651" name="Picture 5"/>
          <p:cNvPicPr>
            <a:picLocks noChangeAspect="1" noChangeArrowheads="1"/>
          </p:cNvPicPr>
          <p:nvPr/>
        </p:nvPicPr>
        <p:blipFill>
          <a:blip r:embed="rId4"/>
          <a:srcRect/>
          <a:stretch>
            <a:fillRect/>
          </a:stretch>
        </p:blipFill>
        <p:spPr bwMode="auto">
          <a:xfrm>
            <a:off x="1619250" y="2349500"/>
            <a:ext cx="6619875"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srcRect/>
          <a:stretch>
            <a:fillRect/>
          </a:stretch>
        </p:blipFill>
        <p:spPr bwMode="auto">
          <a:xfrm>
            <a:off x="395288" y="260350"/>
            <a:ext cx="2403475" cy="915988"/>
          </a:xfrm>
          <a:prstGeom prst="rect">
            <a:avLst/>
          </a:prstGeom>
          <a:noFill/>
          <a:ln w="9525">
            <a:noFill/>
            <a:miter lim="800000"/>
            <a:headEnd/>
            <a:tailEnd/>
          </a:ln>
        </p:spPr>
      </p:pic>
      <p:pic>
        <p:nvPicPr>
          <p:cNvPr id="28675" name="Picture 5"/>
          <p:cNvPicPr>
            <a:picLocks noChangeAspect="1" noChangeArrowheads="1"/>
          </p:cNvPicPr>
          <p:nvPr/>
        </p:nvPicPr>
        <p:blipFill>
          <a:blip r:embed="rId4"/>
          <a:srcRect/>
          <a:stretch>
            <a:fillRect/>
          </a:stretch>
        </p:blipFill>
        <p:spPr bwMode="auto">
          <a:xfrm>
            <a:off x="1476375" y="908050"/>
            <a:ext cx="6048375" cy="2012950"/>
          </a:xfrm>
          <a:prstGeom prst="rect">
            <a:avLst/>
          </a:prstGeom>
          <a:noFill/>
          <a:ln w="9525">
            <a:noFill/>
            <a:miter lim="800000"/>
            <a:headEnd/>
            <a:tailEnd/>
          </a:ln>
        </p:spPr>
      </p:pic>
      <p:pic>
        <p:nvPicPr>
          <p:cNvPr id="28676" name="Picture 6"/>
          <p:cNvPicPr>
            <a:picLocks noChangeAspect="1" noChangeArrowheads="1"/>
          </p:cNvPicPr>
          <p:nvPr/>
        </p:nvPicPr>
        <p:blipFill>
          <a:blip r:embed="rId5"/>
          <a:srcRect/>
          <a:stretch>
            <a:fillRect/>
          </a:stretch>
        </p:blipFill>
        <p:spPr bwMode="auto">
          <a:xfrm>
            <a:off x="1908175" y="2924175"/>
            <a:ext cx="5622925" cy="366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534400" cy="5016758"/>
          </a:xfrm>
          <a:prstGeom prst="rect">
            <a:avLst/>
          </a:prstGeom>
        </p:spPr>
        <p:txBody>
          <a:bodyPr wrap="square">
            <a:spAutoFit/>
          </a:bodyPr>
          <a:lstStyle/>
          <a:p>
            <a:r>
              <a:rPr lang="en-US" sz="3200" b="1" dirty="0" err="1" smtClean="0"/>
              <a:t>Retrosynthetic</a:t>
            </a:r>
            <a:r>
              <a:rPr lang="en-US" sz="3200" b="1" dirty="0" smtClean="0"/>
              <a:t> analysis</a:t>
            </a:r>
            <a:r>
              <a:rPr lang="en-US" sz="3200" dirty="0" smtClean="0"/>
              <a:t> </a:t>
            </a:r>
          </a:p>
          <a:p>
            <a:endParaRPr lang="en-US" sz="3200" dirty="0" smtClean="0"/>
          </a:p>
          <a:p>
            <a:pPr algn="just"/>
            <a:r>
              <a:rPr lang="en-US" sz="3200" dirty="0" smtClean="0"/>
              <a:t>is a technique for solving problems in the planning of organic syntheses. This is achieved by transforming a target molecule into simpler precursor structures without assumptions regarding starting materials. Each precursor material is examined using the same method. This procedure is repeated until simple or commercially available structures are reached</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srcRect/>
          <a:stretch>
            <a:fillRect/>
          </a:stretch>
        </p:blipFill>
        <p:spPr bwMode="auto">
          <a:xfrm>
            <a:off x="1619250" y="1844675"/>
            <a:ext cx="6962775" cy="2792413"/>
          </a:xfrm>
          <a:prstGeom prst="rect">
            <a:avLst/>
          </a:prstGeom>
          <a:noFill/>
          <a:ln w="9525">
            <a:noFill/>
            <a:miter lim="800000"/>
            <a:headEnd/>
            <a:tailEnd/>
          </a:ln>
        </p:spPr>
      </p:pic>
      <p:sp>
        <p:nvSpPr>
          <p:cNvPr id="29699" name="Text Box 5"/>
          <p:cNvSpPr txBox="1">
            <a:spLocks noChangeArrowheads="1"/>
          </p:cNvSpPr>
          <p:nvPr/>
        </p:nvSpPr>
        <p:spPr bwMode="auto">
          <a:xfrm>
            <a:off x="3635375" y="476250"/>
            <a:ext cx="2239963" cy="457200"/>
          </a:xfrm>
          <a:prstGeom prst="rect">
            <a:avLst/>
          </a:prstGeom>
          <a:noFill/>
          <a:ln w="9525">
            <a:noFill/>
            <a:miter lim="800000"/>
            <a:headEnd/>
            <a:tailEnd/>
          </a:ln>
        </p:spPr>
        <p:txBody>
          <a:bodyPr wrap="none">
            <a:spAutoFit/>
          </a:bodyPr>
          <a:lstStyle/>
          <a:p>
            <a:r>
              <a:rPr lang="en-US" altLang="zh-TW" sz="2400" b="1">
                <a:solidFill>
                  <a:srgbClr val="990000"/>
                </a:solidFill>
                <a:latin typeface="Times New Roman" pitchFamily="18" charset="0"/>
              </a:rPr>
              <a:t>Wittig Reaction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srcRect/>
          <a:stretch>
            <a:fillRect/>
          </a:stretch>
        </p:blipFill>
        <p:spPr bwMode="auto">
          <a:xfrm>
            <a:off x="2819400" y="0"/>
            <a:ext cx="3382963" cy="1131888"/>
          </a:xfrm>
          <a:prstGeom prst="rect">
            <a:avLst/>
          </a:prstGeom>
          <a:noFill/>
          <a:ln w="9525">
            <a:noFill/>
            <a:miter lim="800000"/>
            <a:headEnd/>
            <a:tailEnd/>
          </a:ln>
        </p:spPr>
      </p:pic>
      <p:pic>
        <p:nvPicPr>
          <p:cNvPr id="30723" name="Picture 5"/>
          <p:cNvPicPr>
            <a:picLocks noChangeAspect="1" noChangeArrowheads="1"/>
          </p:cNvPicPr>
          <p:nvPr/>
        </p:nvPicPr>
        <p:blipFill>
          <a:blip r:embed="rId4"/>
          <a:srcRect/>
          <a:stretch>
            <a:fillRect/>
          </a:stretch>
        </p:blipFill>
        <p:spPr bwMode="auto">
          <a:xfrm>
            <a:off x="1524000" y="1295400"/>
            <a:ext cx="6274928" cy="2981325"/>
          </a:xfrm>
          <a:prstGeom prst="rect">
            <a:avLst/>
          </a:prstGeom>
          <a:noFill/>
          <a:ln w="9525">
            <a:noFill/>
            <a:miter lim="800000"/>
            <a:headEnd/>
            <a:tailEnd/>
          </a:ln>
        </p:spPr>
      </p:pic>
      <p:pic>
        <p:nvPicPr>
          <p:cNvPr id="30724" name="Picture 6"/>
          <p:cNvPicPr>
            <a:picLocks noChangeAspect="1" noChangeArrowheads="1"/>
          </p:cNvPicPr>
          <p:nvPr/>
        </p:nvPicPr>
        <p:blipFill>
          <a:blip r:embed="rId5"/>
          <a:srcRect/>
          <a:stretch>
            <a:fillRect/>
          </a:stretch>
        </p:blipFill>
        <p:spPr bwMode="auto">
          <a:xfrm>
            <a:off x="1828800" y="4419600"/>
            <a:ext cx="6161446"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srcRect/>
          <a:stretch>
            <a:fillRect/>
          </a:stretch>
        </p:blipFill>
        <p:spPr bwMode="auto">
          <a:xfrm>
            <a:off x="1547813" y="2349500"/>
            <a:ext cx="6264275" cy="1404938"/>
          </a:xfrm>
          <a:prstGeom prst="rect">
            <a:avLst/>
          </a:prstGeom>
          <a:noFill/>
          <a:ln w="9525">
            <a:noFill/>
            <a:miter lim="800000"/>
            <a:headEnd/>
            <a:tailEnd/>
          </a:ln>
        </p:spPr>
      </p:pic>
      <p:sp>
        <p:nvSpPr>
          <p:cNvPr id="31747" name="Text Box 5"/>
          <p:cNvSpPr txBox="1">
            <a:spLocks noChangeArrowheads="1"/>
          </p:cNvSpPr>
          <p:nvPr/>
        </p:nvSpPr>
        <p:spPr bwMode="auto">
          <a:xfrm>
            <a:off x="1258888" y="476250"/>
            <a:ext cx="7210425" cy="822325"/>
          </a:xfrm>
          <a:prstGeom prst="rect">
            <a:avLst/>
          </a:prstGeom>
          <a:noFill/>
          <a:ln w="9525">
            <a:noFill/>
            <a:miter lim="800000"/>
            <a:headEnd/>
            <a:tailEnd/>
          </a:ln>
        </p:spPr>
        <p:txBody>
          <a:bodyPr wrap="none">
            <a:spAutoFit/>
          </a:bodyPr>
          <a:lstStyle/>
          <a:p>
            <a:r>
              <a:rPr lang="en-US" altLang="zh-TW" sz="2400" b="1">
                <a:solidFill>
                  <a:srgbClr val="990000"/>
                </a:solidFill>
              </a:rPr>
              <a:t>Friedel-Crafts alkylation and acylation reactions </a:t>
            </a:r>
          </a:p>
          <a:p>
            <a:r>
              <a:rPr lang="en-US" altLang="zh-TW" sz="2400" b="1">
                <a:solidFill>
                  <a:srgbClr val="990000"/>
                </a:solidFill>
              </a:rPr>
              <a:t>of aromatic substrates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srcRect/>
          <a:stretch>
            <a:fillRect/>
          </a:stretch>
        </p:blipFill>
        <p:spPr bwMode="auto">
          <a:xfrm>
            <a:off x="2411413" y="404813"/>
            <a:ext cx="3846512" cy="1339850"/>
          </a:xfrm>
          <a:prstGeom prst="rect">
            <a:avLst/>
          </a:prstGeom>
          <a:noFill/>
          <a:ln w="9525">
            <a:noFill/>
            <a:miter lim="800000"/>
            <a:headEnd/>
            <a:tailEnd/>
          </a:ln>
        </p:spPr>
      </p:pic>
      <p:pic>
        <p:nvPicPr>
          <p:cNvPr id="32771" name="Picture 5"/>
          <p:cNvPicPr>
            <a:picLocks noChangeAspect="1" noChangeArrowheads="1"/>
          </p:cNvPicPr>
          <p:nvPr/>
        </p:nvPicPr>
        <p:blipFill>
          <a:blip r:embed="rId4"/>
          <a:srcRect/>
          <a:stretch>
            <a:fillRect/>
          </a:stretch>
        </p:blipFill>
        <p:spPr bwMode="auto">
          <a:xfrm>
            <a:off x="1476375" y="2997200"/>
            <a:ext cx="5503863"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srcRect/>
          <a:stretch>
            <a:fillRect/>
          </a:stretch>
        </p:blipFill>
        <p:spPr bwMode="auto">
          <a:xfrm>
            <a:off x="2411413" y="188913"/>
            <a:ext cx="3549650" cy="1670050"/>
          </a:xfrm>
          <a:prstGeom prst="rect">
            <a:avLst/>
          </a:prstGeom>
          <a:noFill/>
          <a:ln w="9525">
            <a:noFill/>
            <a:miter lim="800000"/>
            <a:headEnd/>
            <a:tailEnd/>
          </a:ln>
        </p:spPr>
      </p:pic>
      <p:pic>
        <p:nvPicPr>
          <p:cNvPr id="33795" name="Picture 5"/>
          <p:cNvPicPr>
            <a:picLocks noChangeAspect="1" noChangeArrowheads="1"/>
          </p:cNvPicPr>
          <p:nvPr/>
        </p:nvPicPr>
        <p:blipFill>
          <a:blip r:embed="rId4"/>
          <a:srcRect/>
          <a:stretch>
            <a:fillRect/>
          </a:stretch>
        </p:blipFill>
        <p:spPr bwMode="auto">
          <a:xfrm>
            <a:off x="1547813" y="1898650"/>
            <a:ext cx="6067425" cy="4549775"/>
          </a:xfrm>
          <a:prstGeom prst="rect">
            <a:avLst/>
          </a:prstGeom>
          <a:noFill/>
          <a:ln w="9525">
            <a:noFill/>
            <a:miter lim="800000"/>
            <a:headEnd/>
            <a:tailEnd/>
          </a:ln>
        </p:spPr>
      </p:pic>
      <p:sp>
        <p:nvSpPr>
          <p:cNvPr id="33796" name="Text Box 6"/>
          <p:cNvSpPr txBox="1">
            <a:spLocks noChangeArrowheads="1"/>
          </p:cNvSpPr>
          <p:nvPr/>
        </p:nvSpPr>
        <p:spPr bwMode="auto">
          <a:xfrm>
            <a:off x="6372225" y="5805488"/>
            <a:ext cx="1771650" cy="366712"/>
          </a:xfrm>
          <a:prstGeom prst="rect">
            <a:avLst/>
          </a:prstGeom>
          <a:noFill/>
          <a:ln w="9525">
            <a:noFill/>
            <a:miter lim="800000"/>
            <a:headEnd/>
            <a:tailEnd/>
          </a:ln>
        </p:spPr>
        <p:txBody>
          <a:bodyPr wrap="none">
            <a:spAutoFit/>
          </a:bodyPr>
          <a:lstStyle/>
          <a:p>
            <a:r>
              <a:rPr lang="en-US" altLang="zh-TW">
                <a:solidFill>
                  <a:srgbClr val="990000"/>
                </a:solidFill>
              </a:rPr>
              <a:t>(meta direction)</a:t>
            </a:r>
          </a:p>
        </p:txBody>
      </p:sp>
      <p:sp>
        <p:nvSpPr>
          <p:cNvPr id="33797" name="Text Box 7"/>
          <p:cNvSpPr txBox="1">
            <a:spLocks noChangeArrowheads="1"/>
          </p:cNvSpPr>
          <p:nvPr/>
        </p:nvSpPr>
        <p:spPr bwMode="auto">
          <a:xfrm>
            <a:off x="3851275" y="3284538"/>
            <a:ext cx="1784350" cy="366712"/>
          </a:xfrm>
          <a:prstGeom prst="rect">
            <a:avLst/>
          </a:prstGeom>
          <a:noFill/>
          <a:ln w="9525">
            <a:noFill/>
            <a:miter lim="800000"/>
            <a:headEnd/>
            <a:tailEnd/>
          </a:ln>
        </p:spPr>
        <p:txBody>
          <a:bodyPr wrap="none">
            <a:spAutoFit/>
          </a:bodyPr>
          <a:lstStyle/>
          <a:p>
            <a:r>
              <a:rPr lang="en-US" altLang="zh-TW">
                <a:solidFill>
                  <a:srgbClr val="990000"/>
                </a:solidFill>
              </a:rPr>
              <a:t>(ortho direction)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srcRect/>
          <a:stretch>
            <a:fillRect/>
          </a:stretch>
        </p:blipFill>
        <p:spPr bwMode="auto">
          <a:xfrm>
            <a:off x="971550" y="404813"/>
            <a:ext cx="6643688" cy="1217612"/>
          </a:xfrm>
          <a:prstGeom prst="rect">
            <a:avLst/>
          </a:prstGeom>
          <a:noFill/>
          <a:ln w="9525">
            <a:noFill/>
            <a:miter lim="800000"/>
            <a:headEnd/>
            <a:tailEnd/>
          </a:ln>
        </p:spPr>
      </p:pic>
      <p:pic>
        <p:nvPicPr>
          <p:cNvPr id="34819" name="Picture 5"/>
          <p:cNvPicPr>
            <a:picLocks noChangeAspect="1" noChangeArrowheads="1"/>
          </p:cNvPicPr>
          <p:nvPr/>
        </p:nvPicPr>
        <p:blipFill>
          <a:blip r:embed="rId4"/>
          <a:srcRect/>
          <a:stretch>
            <a:fillRect/>
          </a:stretch>
        </p:blipFill>
        <p:spPr bwMode="auto">
          <a:xfrm>
            <a:off x="1042988" y="1557338"/>
            <a:ext cx="6796087" cy="1566862"/>
          </a:xfrm>
          <a:prstGeom prst="rect">
            <a:avLst/>
          </a:prstGeom>
          <a:noFill/>
          <a:ln w="9525">
            <a:noFill/>
            <a:miter lim="800000"/>
            <a:headEnd/>
            <a:tailEnd/>
          </a:ln>
        </p:spPr>
      </p:pic>
      <p:pic>
        <p:nvPicPr>
          <p:cNvPr id="34820" name="Picture 6"/>
          <p:cNvPicPr>
            <a:picLocks noChangeAspect="1" noChangeArrowheads="1"/>
          </p:cNvPicPr>
          <p:nvPr/>
        </p:nvPicPr>
        <p:blipFill>
          <a:blip r:embed="rId5"/>
          <a:srcRect/>
          <a:stretch>
            <a:fillRect/>
          </a:stretch>
        </p:blipFill>
        <p:spPr bwMode="auto">
          <a:xfrm>
            <a:off x="1258888" y="3213100"/>
            <a:ext cx="5984875" cy="1428750"/>
          </a:xfrm>
          <a:prstGeom prst="rect">
            <a:avLst/>
          </a:prstGeom>
          <a:noFill/>
          <a:ln w="9525">
            <a:noFill/>
            <a:miter lim="800000"/>
            <a:headEnd/>
            <a:tailEnd/>
          </a:ln>
        </p:spPr>
      </p:pic>
      <p:pic>
        <p:nvPicPr>
          <p:cNvPr id="34821" name="Picture 8"/>
          <p:cNvPicPr>
            <a:picLocks noChangeAspect="1" noChangeArrowheads="1"/>
          </p:cNvPicPr>
          <p:nvPr/>
        </p:nvPicPr>
        <p:blipFill>
          <a:blip r:embed="rId6"/>
          <a:srcRect/>
          <a:stretch>
            <a:fillRect/>
          </a:stretch>
        </p:blipFill>
        <p:spPr bwMode="auto">
          <a:xfrm>
            <a:off x="1476375" y="4941888"/>
            <a:ext cx="6624638" cy="1447800"/>
          </a:xfrm>
          <a:prstGeom prst="rect">
            <a:avLst/>
          </a:prstGeom>
          <a:noFill/>
          <a:ln w="9525">
            <a:noFill/>
            <a:miter lim="800000"/>
            <a:headEnd/>
            <a:tailEnd/>
          </a:ln>
        </p:spPr>
      </p:pic>
      <p:sp>
        <p:nvSpPr>
          <p:cNvPr id="34822" name="Text Box 9"/>
          <p:cNvSpPr txBox="1">
            <a:spLocks noChangeArrowheads="1"/>
          </p:cNvSpPr>
          <p:nvPr/>
        </p:nvSpPr>
        <p:spPr bwMode="auto">
          <a:xfrm>
            <a:off x="906463" y="1989138"/>
            <a:ext cx="1217612" cy="304800"/>
          </a:xfrm>
          <a:prstGeom prst="rect">
            <a:avLst/>
          </a:prstGeom>
          <a:noFill/>
          <a:ln w="9525">
            <a:noFill/>
            <a:miter lim="800000"/>
            <a:headEnd/>
            <a:tailEnd/>
          </a:ln>
        </p:spPr>
        <p:txBody>
          <a:bodyPr wrap="none">
            <a:spAutoFit/>
          </a:bodyPr>
          <a:lstStyle/>
          <a:p>
            <a:r>
              <a:rPr lang="en-US" altLang="zh-TW" sz="1400">
                <a:solidFill>
                  <a:srgbClr val="990000"/>
                </a:solidFill>
              </a:rPr>
              <a:t>(more active)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srcRect/>
          <a:stretch>
            <a:fillRect/>
          </a:stretch>
        </p:blipFill>
        <p:spPr bwMode="auto">
          <a:xfrm>
            <a:off x="1763713" y="765175"/>
            <a:ext cx="5316537" cy="1082675"/>
          </a:xfrm>
          <a:prstGeom prst="rect">
            <a:avLst/>
          </a:prstGeom>
          <a:noFill/>
          <a:ln w="9525">
            <a:noFill/>
            <a:miter lim="800000"/>
            <a:headEnd/>
            <a:tailEnd/>
          </a:ln>
        </p:spPr>
      </p:pic>
      <p:pic>
        <p:nvPicPr>
          <p:cNvPr id="35843" name="Picture 5"/>
          <p:cNvPicPr>
            <a:picLocks noChangeAspect="1" noChangeArrowheads="1"/>
          </p:cNvPicPr>
          <p:nvPr/>
        </p:nvPicPr>
        <p:blipFill>
          <a:blip r:embed="rId4"/>
          <a:srcRect/>
          <a:stretch>
            <a:fillRect/>
          </a:stretch>
        </p:blipFill>
        <p:spPr bwMode="auto">
          <a:xfrm>
            <a:off x="1692275" y="2276475"/>
            <a:ext cx="5659438" cy="2432050"/>
          </a:xfrm>
          <a:prstGeom prst="rect">
            <a:avLst/>
          </a:prstGeom>
          <a:noFill/>
          <a:ln w="9525">
            <a:noFill/>
            <a:miter lim="800000"/>
            <a:headEnd/>
            <a:tailEnd/>
          </a:ln>
        </p:spPr>
      </p:pic>
      <p:pic>
        <p:nvPicPr>
          <p:cNvPr id="35844" name="Picture 6"/>
          <p:cNvPicPr>
            <a:picLocks noChangeAspect="1" noChangeArrowheads="1"/>
          </p:cNvPicPr>
          <p:nvPr/>
        </p:nvPicPr>
        <p:blipFill>
          <a:blip r:embed="rId5"/>
          <a:srcRect/>
          <a:stretch>
            <a:fillRect/>
          </a:stretch>
        </p:blipFill>
        <p:spPr bwMode="auto">
          <a:xfrm>
            <a:off x="1692275" y="4797425"/>
            <a:ext cx="5319713" cy="1411288"/>
          </a:xfrm>
          <a:prstGeom prst="rect">
            <a:avLst/>
          </a:prstGeom>
          <a:noFill/>
          <a:ln w="9525">
            <a:noFill/>
            <a:miter lim="800000"/>
            <a:headEnd/>
            <a:tailEnd/>
          </a:ln>
        </p:spPr>
      </p:pic>
      <p:sp>
        <p:nvSpPr>
          <p:cNvPr id="35845" name="Text Box 7"/>
          <p:cNvSpPr txBox="1">
            <a:spLocks noChangeArrowheads="1"/>
          </p:cNvSpPr>
          <p:nvPr/>
        </p:nvSpPr>
        <p:spPr bwMode="auto">
          <a:xfrm>
            <a:off x="1042988" y="115888"/>
            <a:ext cx="5772150" cy="641350"/>
          </a:xfrm>
          <a:prstGeom prst="rect">
            <a:avLst/>
          </a:prstGeom>
          <a:noFill/>
          <a:ln w="9525">
            <a:noFill/>
            <a:miter lim="800000"/>
            <a:headEnd/>
            <a:tailEnd/>
          </a:ln>
        </p:spPr>
        <p:txBody>
          <a:bodyPr wrap="none">
            <a:spAutoFit/>
          </a:bodyPr>
          <a:lstStyle/>
          <a:p>
            <a:r>
              <a:rPr lang="en-US" altLang="zh-TW">
                <a:solidFill>
                  <a:srgbClr val="990000"/>
                </a:solidFill>
              </a:rPr>
              <a:t>Sometimes, rather than protect one part of a molecule, </a:t>
            </a:r>
          </a:p>
          <a:p>
            <a:r>
              <a:rPr lang="en-US" altLang="zh-TW">
                <a:solidFill>
                  <a:srgbClr val="990000"/>
                </a:solidFill>
              </a:rPr>
              <a:t>it is better to </a:t>
            </a:r>
            <a:r>
              <a:rPr lang="en-US" altLang="zh-TW">
                <a:solidFill>
                  <a:schemeClr val="accent2"/>
                </a:solidFill>
              </a:rPr>
              <a:t>activate</a:t>
            </a:r>
            <a:r>
              <a:rPr lang="en-US" altLang="zh-TW">
                <a:solidFill>
                  <a:srgbClr val="990000"/>
                </a:solidFill>
              </a:rPr>
              <a:t> another</a:t>
            </a:r>
          </a:p>
        </p:txBody>
      </p:sp>
      <p:sp>
        <p:nvSpPr>
          <p:cNvPr id="35846" name="Text Box 8"/>
          <p:cNvSpPr txBox="1">
            <a:spLocks noChangeArrowheads="1"/>
          </p:cNvSpPr>
          <p:nvPr/>
        </p:nvSpPr>
        <p:spPr bwMode="auto">
          <a:xfrm>
            <a:off x="7072313" y="1360488"/>
            <a:ext cx="1327150" cy="366712"/>
          </a:xfrm>
          <a:prstGeom prst="rect">
            <a:avLst/>
          </a:prstGeom>
          <a:noFill/>
          <a:ln w="9525">
            <a:noFill/>
            <a:miter lim="800000"/>
            <a:headEnd/>
            <a:tailEnd/>
          </a:ln>
        </p:spPr>
        <p:txBody>
          <a:bodyPr wrap="none">
            <a:spAutoFit/>
          </a:bodyPr>
          <a:lstStyle/>
          <a:p>
            <a:r>
              <a:rPr lang="en-US" altLang="zh-TW">
                <a:solidFill>
                  <a:srgbClr val="990000"/>
                </a:solidFill>
              </a:rPr>
              <a:t>(poor yield)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srcRect/>
          <a:stretch>
            <a:fillRect/>
          </a:stretch>
        </p:blipFill>
        <p:spPr bwMode="auto">
          <a:xfrm>
            <a:off x="107950" y="188913"/>
            <a:ext cx="4679950" cy="4194175"/>
          </a:xfrm>
          <a:prstGeom prst="rect">
            <a:avLst/>
          </a:prstGeom>
          <a:noFill/>
          <a:ln w="9525">
            <a:noFill/>
            <a:miter lim="800000"/>
            <a:headEnd/>
            <a:tailEnd/>
          </a:ln>
        </p:spPr>
      </p:pic>
      <p:pic>
        <p:nvPicPr>
          <p:cNvPr id="36867" name="Picture 5"/>
          <p:cNvPicPr>
            <a:picLocks noChangeAspect="1" noChangeArrowheads="1"/>
          </p:cNvPicPr>
          <p:nvPr/>
        </p:nvPicPr>
        <p:blipFill>
          <a:blip r:embed="rId4"/>
          <a:srcRect/>
          <a:stretch>
            <a:fillRect/>
          </a:stretch>
        </p:blipFill>
        <p:spPr bwMode="auto">
          <a:xfrm>
            <a:off x="4067175" y="3860800"/>
            <a:ext cx="4668838" cy="2847975"/>
          </a:xfrm>
          <a:prstGeom prst="rect">
            <a:avLst/>
          </a:prstGeom>
          <a:noFill/>
          <a:ln w="9525">
            <a:noFill/>
            <a:miter lim="800000"/>
            <a:headEnd/>
            <a:tailEnd/>
          </a:ln>
        </p:spPr>
      </p:pic>
      <p:sp>
        <p:nvSpPr>
          <p:cNvPr id="36868" name="Text Box 6"/>
          <p:cNvSpPr txBox="1">
            <a:spLocks noChangeArrowheads="1"/>
          </p:cNvSpPr>
          <p:nvPr/>
        </p:nvSpPr>
        <p:spPr bwMode="auto">
          <a:xfrm>
            <a:off x="4695825" y="3448050"/>
            <a:ext cx="3638550" cy="366713"/>
          </a:xfrm>
          <a:prstGeom prst="rect">
            <a:avLst/>
          </a:prstGeom>
          <a:noFill/>
          <a:ln w="9525">
            <a:noFill/>
            <a:miter lim="800000"/>
            <a:headEnd/>
            <a:tailEnd/>
          </a:ln>
        </p:spPr>
        <p:txBody>
          <a:bodyPr wrap="none">
            <a:spAutoFit/>
          </a:bodyPr>
          <a:lstStyle/>
          <a:p>
            <a:r>
              <a:rPr lang="en-US" altLang="zh-TW">
                <a:solidFill>
                  <a:srgbClr val="990000"/>
                </a:solidFill>
              </a:rPr>
              <a:t>By hydrolysis and decarboxylation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srcRect/>
          <a:stretch>
            <a:fillRect/>
          </a:stretch>
        </p:blipFill>
        <p:spPr bwMode="auto">
          <a:xfrm>
            <a:off x="304800" y="2057399"/>
            <a:ext cx="8305800" cy="1705727"/>
          </a:xfrm>
          <a:prstGeom prst="rect">
            <a:avLst/>
          </a:prstGeom>
          <a:noFill/>
          <a:ln w="9525">
            <a:noFill/>
            <a:miter lim="800000"/>
            <a:headEnd/>
            <a:tailEnd/>
          </a:ln>
        </p:spPr>
      </p:pic>
      <p:sp>
        <p:nvSpPr>
          <p:cNvPr id="37891" name="Text Box 7"/>
          <p:cNvSpPr txBox="1">
            <a:spLocks noChangeArrowheads="1"/>
          </p:cNvSpPr>
          <p:nvPr/>
        </p:nvSpPr>
        <p:spPr bwMode="auto">
          <a:xfrm>
            <a:off x="304800" y="381000"/>
            <a:ext cx="8588375" cy="954107"/>
          </a:xfrm>
          <a:prstGeom prst="rect">
            <a:avLst/>
          </a:prstGeom>
          <a:noFill/>
          <a:ln w="9525">
            <a:noFill/>
            <a:miter lim="800000"/>
            <a:headEnd/>
            <a:tailEnd/>
          </a:ln>
        </p:spPr>
        <p:txBody>
          <a:bodyPr wrap="square">
            <a:spAutoFit/>
          </a:bodyPr>
          <a:lstStyle/>
          <a:p>
            <a:r>
              <a:rPr lang="en-US" altLang="zh-TW" sz="2800" b="1" dirty="0">
                <a:solidFill>
                  <a:srgbClr val="990000"/>
                </a:solidFill>
              </a:rPr>
              <a:t>A general synthesis for </a:t>
            </a:r>
            <a:r>
              <a:rPr lang="en-US" altLang="zh-TW" sz="2800" b="1" dirty="0" err="1">
                <a:solidFill>
                  <a:srgbClr val="990000"/>
                </a:solidFill>
              </a:rPr>
              <a:t>ketones</a:t>
            </a:r>
            <a:r>
              <a:rPr lang="en-US" altLang="zh-TW" sz="2800" b="1" dirty="0">
                <a:solidFill>
                  <a:srgbClr val="990000"/>
                </a:solidFill>
              </a:rPr>
              <a:t> and the corresponding disconnection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4"/>
          <p:cNvPicPr>
            <a:picLocks noGrp="1" noChangeAspect="1" noChangeArrowheads="1"/>
          </p:cNvPicPr>
          <p:nvPr>
            <p:ph type="body" idx="1"/>
          </p:nvPr>
        </p:nvPicPr>
        <p:blipFill>
          <a:blip r:embed="rId3"/>
          <a:srcRect/>
          <a:stretch>
            <a:fillRect/>
          </a:stretch>
        </p:blipFill>
        <p:spPr>
          <a:xfrm>
            <a:off x="2590800" y="304800"/>
            <a:ext cx="3505200" cy="1226491"/>
          </a:xfrm>
          <a:noFill/>
        </p:spPr>
      </p:pic>
      <p:pic>
        <p:nvPicPr>
          <p:cNvPr id="38916" name="Picture 5"/>
          <p:cNvPicPr>
            <a:picLocks noChangeAspect="1" noChangeArrowheads="1"/>
          </p:cNvPicPr>
          <p:nvPr/>
        </p:nvPicPr>
        <p:blipFill>
          <a:blip r:embed="rId4"/>
          <a:srcRect/>
          <a:stretch>
            <a:fillRect/>
          </a:stretch>
        </p:blipFill>
        <p:spPr bwMode="auto">
          <a:xfrm>
            <a:off x="1331913" y="2420938"/>
            <a:ext cx="6632575" cy="3746500"/>
          </a:xfrm>
          <a:prstGeom prst="rect">
            <a:avLst/>
          </a:prstGeom>
          <a:noFill/>
          <a:ln w="9525">
            <a:noFill/>
            <a:miter lim="800000"/>
            <a:headEnd/>
            <a:tailEnd/>
          </a:ln>
        </p:spPr>
      </p:pic>
      <p:sp>
        <p:nvSpPr>
          <p:cNvPr id="38917" name="Text Box 6"/>
          <p:cNvSpPr txBox="1">
            <a:spLocks noChangeArrowheads="1"/>
          </p:cNvSpPr>
          <p:nvPr/>
        </p:nvSpPr>
        <p:spPr bwMode="auto">
          <a:xfrm>
            <a:off x="6280150" y="5608638"/>
            <a:ext cx="2330450" cy="366712"/>
          </a:xfrm>
          <a:prstGeom prst="rect">
            <a:avLst/>
          </a:prstGeom>
          <a:noFill/>
          <a:ln w="9525">
            <a:noFill/>
            <a:miter lim="800000"/>
            <a:headEnd/>
            <a:tailEnd/>
          </a:ln>
        </p:spPr>
        <p:txBody>
          <a:bodyPr wrap="none">
            <a:spAutoFit/>
          </a:bodyPr>
          <a:lstStyle/>
          <a:p>
            <a:r>
              <a:rPr lang="en-US" altLang="zh-TW">
                <a:solidFill>
                  <a:srgbClr val="990000"/>
                </a:solidFill>
              </a:rPr>
              <a:t>(Diels-Alder reaction)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nvGraphicFramePr>
        <p:xfrm>
          <a:off x="4643438" y="1628775"/>
          <a:ext cx="1582737" cy="1206500"/>
        </p:xfrm>
        <a:graphic>
          <a:graphicData uri="http://schemas.openxmlformats.org/presentationml/2006/ole">
            <p:oleObj spid="_x0000_s1026" name="CS ChemDraw Drawing" r:id="rId4" imgW="1127880" imgH="869400" progId="ChemDraw.Document.5.0">
              <p:embed/>
            </p:oleObj>
          </a:graphicData>
        </a:graphic>
      </p:graphicFrame>
      <p:graphicFrame>
        <p:nvGraphicFramePr>
          <p:cNvPr id="4099" name="Object 5"/>
          <p:cNvGraphicFramePr>
            <a:graphicFrameLocks noChangeAspect="1"/>
          </p:cNvGraphicFramePr>
          <p:nvPr/>
        </p:nvGraphicFramePr>
        <p:xfrm>
          <a:off x="1547813" y="3860800"/>
          <a:ext cx="4981575" cy="2608263"/>
        </p:xfrm>
        <a:graphic>
          <a:graphicData uri="http://schemas.openxmlformats.org/presentationml/2006/ole">
            <p:oleObj spid="_x0000_s1027" name="CS ChemDraw Drawing" r:id="rId5" imgW="4304520" imgH="2258640" progId="ChemDraw.Document.5.0">
              <p:embed/>
            </p:oleObj>
          </a:graphicData>
        </a:graphic>
      </p:graphicFrame>
      <p:sp>
        <p:nvSpPr>
          <p:cNvPr id="4100" name="Rectangle 6"/>
          <p:cNvSpPr>
            <a:spLocks noChangeArrowheads="1"/>
          </p:cNvSpPr>
          <p:nvPr/>
        </p:nvSpPr>
        <p:spPr bwMode="auto">
          <a:xfrm>
            <a:off x="468313" y="333375"/>
            <a:ext cx="7380287" cy="1370013"/>
          </a:xfrm>
          <a:prstGeom prst="rect">
            <a:avLst/>
          </a:prstGeom>
          <a:noFill/>
          <a:ln w="9525">
            <a:noFill/>
            <a:miter lim="800000"/>
            <a:headEnd/>
            <a:tailEnd/>
          </a:ln>
        </p:spPr>
        <p:txBody>
          <a:bodyPr anchor="ctr">
            <a:spAutoFit/>
          </a:bodyPr>
          <a:lstStyle/>
          <a:p>
            <a:pPr algn="l"/>
            <a:r>
              <a:rPr lang="en-US" sz="2400" b="1" dirty="0">
                <a:solidFill>
                  <a:schemeClr val="accent2"/>
                </a:solidFill>
                <a:cs typeface="Times New Roman" pitchFamily="18" charset="0"/>
              </a:rPr>
              <a:t>Approaching the design of a synthesis (Part One</a:t>
            </a:r>
            <a:r>
              <a:rPr lang="en-US" sz="2400" b="1" dirty="0" smtClean="0">
                <a:solidFill>
                  <a:schemeClr val="accent2"/>
                </a:solidFill>
                <a:cs typeface="Times New Roman" pitchFamily="18" charset="0"/>
              </a:rPr>
              <a:t>)</a:t>
            </a:r>
            <a:endParaRPr lang="en-US" sz="2400" dirty="0">
              <a:solidFill>
                <a:schemeClr val="accent2"/>
              </a:solidFill>
            </a:endParaRPr>
          </a:p>
          <a:p>
            <a:pPr algn="l" rtl="0" eaLnBrk="0" hangingPunct="0"/>
            <a:r>
              <a:rPr lang="en-US" sz="2400" dirty="0">
                <a:solidFill>
                  <a:srgbClr val="000000"/>
                </a:solidFill>
                <a:cs typeface="Times New Roman" pitchFamily="18" charset="0"/>
              </a:rPr>
              <a:t>For simple molecules it can be obvious just by looking at the target structure, for example</a:t>
            </a:r>
            <a:r>
              <a:rPr lang="en-US" sz="1200" dirty="0">
                <a:solidFill>
                  <a:srgbClr val="000000"/>
                </a:solidFill>
                <a:cs typeface="Times New Roman" pitchFamily="18" charset="0"/>
              </a:rPr>
              <a:t>:</a:t>
            </a:r>
            <a:endParaRPr lang="en-US" sz="1100" dirty="0"/>
          </a:p>
          <a:p>
            <a:pPr algn="l" rtl="0" eaLnBrk="0" hangingPunct="0"/>
            <a:r>
              <a:rPr lang="en-US" sz="1200" dirty="0">
                <a:solidFill>
                  <a:srgbClr val="000000"/>
                </a:solidFill>
                <a:cs typeface="Times New Roman" pitchFamily="18" charset="0"/>
              </a:rPr>
              <a:t>	</a:t>
            </a:r>
            <a:endParaRPr lang="en-US" dirty="0"/>
          </a:p>
        </p:txBody>
      </p:sp>
      <p:sp>
        <p:nvSpPr>
          <p:cNvPr id="4101" name="Rectangle 7"/>
          <p:cNvSpPr>
            <a:spLocks noChangeArrowheads="1"/>
          </p:cNvSpPr>
          <p:nvPr/>
        </p:nvSpPr>
        <p:spPr bwMode="auto">
          <a:xfrm>
            <a:off x="381000" y="2668588"/>
            <a:ext cx="8458200" cy="1446550"/>
          </a:xfrm>
          <a:prstGeom prst="rect">
            <a:avLst/>
          </a:prstGeom>
          <a:noFill/>
          <a:ln w="9525">
            <a:noFill/>
            <a:miter lim="800000"/>
            <a:headEnd/>
            <a:tailEnd/>
          </a:ln>
        </p:spPr>
        <p:txBody>
          <a:bodyPr wrap="square" anchor="ctr">
            <a:spAutoFit/>
          </a:bodyPr>
          <a:lstStyle/>
          <a:p>
            <a:pPr algn="l"/>
            <a:r>
              <a:rPr lang="en-US" sz="1200" dirty="0">
                <a:solidFill>
                  <a:srgbClr val="000000"/>
                </a:solidFill>
                <a:cs typeface="Times New Roman" pitchFamily="18" charset="0"/>
              </a:rPr>
              <a:t> </a:t>
            </a:r>
            <a:endParaRPr lang="en-US" sz="2400" dirty="0"/>
          </a:p>
          <a:p>
            <a:pPr algn="l" rtl="0" eaLnBrk="0" hangingPunct="0"/>
            <a:r>
              <a:rPr lang="en-US" sz="3200" dirty="0" err="1">
                <a:solidFill>
                  <a:srgbClr val="000000"/>
                </a:solidFill>
                <a:cs typeface="Times New Roman" pitchFamily="18" charset="0"/>
              </a:rPr>
              <a:t>Bromoalkanes</a:t>
            </a:r>
            <a:r>
              <a:rPr lang="en-US" sz="3200" dirty="0">
                <a:solidFill>
                  <a:srgbClr val="000000"/>
                </a:solidFill>
                <a:cs typeface="Times New Roman" pitchFamily="18" charset="0"/>
              </a:rPr>
              <a:t> are available from alkenes or from alcohols</a:t>
            </a:r>
            <a:endParaRPr lang="en-US" sz="3200" dirty="0"/>
          </a:p>
          <a:p>
            <a:pPr algn="l" rtl="0" eaLnBrk="0" hangingPunct="0"/>
            <a:r>
              <a:rPr lang="en-US" sz="1200" dirty="0">
                <a:solidFill>
                  <a:srgbClr val="000000"/>
                </a:solidFill>
                <a:cs typeface="Times New Roman" pitchFamily="18" charset="0"/>
              </a:rPr>
              <a:t>	</a:t>
            </a:r>
            <a:endParaRPr lang="en-US" dirty="0"/>
          </a:p>
        </p:txBody>
      </p:sp>
      <p:sp>
        <p:nvSpPr>
          <p:cNvPr id="4102" name="Rectangle 8"/>
          <p:cNvSpPr>
            <a:spLocks noChangeArrowheads="1"/>
          </p:cNvSpPr>
          <p:nvPr/>
        </p:nvSpPr>
        <p:spPr bwMode="auto">
          <a:xfrm>
            <a:off x="2124075" y="2060575"/>
            <a:ext cx="2249488" cy="366713"/>
          </a:xfrm>
          <a:prstGeom prst="rect">
            <a:avLst/>
          </a:prstGeom>
          <a:noFill/>
          <a:ln w="9525">
            <a:noFill/>
            <a:miter lim="800000"/>
            <a:headEnd/>
            <a:tailEnd/>
          </a:ln>
        </p:spPr>
        <p:txBody>
          <a:bodyPr>
            <a:spAutoFit/>
          </a:bodyPr>
          <a:lstStyle/>
          <a:p>
            <a:pPr algn="l"/>
            <a:r>
              <a:rPr lang="en-US">
                <a:solidFill>
                  <a:srgbClr val="000000"/>
                </a:solidFill>
              </a:rPr>
              <a:t>Cyclohexyl bromide</a:t>
            </a:r>
          </a:p>
        </p:txBody>
      </p:sp>
      <p:sp>
        <p:nvSpPr>
          <p:cNvPr id="4103" name="Slide Number Placeholder 12"/>
          <p:cNvSpPr>
            <a:spLocks noGrp="1"/>
          </p:cNvSpPr>
          <p:nvPr>
            <p:ph type="sldNum" sz="quarter" idx="12"/>
          </p:nvPr>
        </p:nvSpPr>
        <p:spPr>
          <a:noFill/>
        </p:spPr>
        <p:txBody>
          <a:bodyPr/>
          <a:lstStyle/>
          <a:p>
            <a:fld id="{69F32BF1-4B8E-4DFB-87E7-8DDE9EDBA1A5}" type="slidenum">
              <a:rPr lang="ar-SA" smtClean="0">
                <a:latin typeface="Arial" charset="0"/>
                <a:cs typeface="Arial" charset="0"/>
              </a:rPr>
              <a:pPr/>
              <a:t>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srcRect/>
          <a:stretch>
            <a:fillRect/>
          </a:stretch>
        </p:blipFill>
        <p:spPr bwMode="auto">
          <a:xfrm>
            <a:off x="1187450" y="692150"/>
            <a:ext cx="7023100" cy="5357813"/>
          </a:xfrm>
          <a:prstGeom prst="rect">
            <a:avLst/>
          </a:prstGeom>
          <a:noFill/>
          <a:ln w="9525">
            <a:noFill/>
            <a:miter lim="800000"/>
            <a:headEnd/>
            <a:tailEnd/>
          </a:ln>
        </p:spPr>
      </p:pic>
      <p:sp>
        <p:nvSpPr>
          <p:cNvPr id="39939" name="Text Box 5"/>
          <p:cNvSpPr txBox="1">
            <a:spLocks noChangeArrowheads="1"/>
          </p:cNvSpPr>
          <p:nvPr/>
        </p:nvSpPr>
        <p:spPr bwMode="auto">
          <a:xfrm>
            <a:off x="1600200" y="1360488"/>
            <a:ext cx="895350" cy="366712"/>
          </a:xfrm>
          <a:prstGeom prst="rect">
            <a:avLst/>
          </a:prstGeom>
          <a:noFill/>
          <a:ln w="9525">
            <a:noFill/>
            <a:miter lim="800000"/>
            <a:headEnd/>
            <a:tailEnd/>
          </a:ln>
        </p:spPr>
        <p:txBody>
          <a:bodyPr wrap="none">
            <a:spAutoFit/>
          </a:bodyPr>
          <a:lstStyle/>
          <a:p>
            <a:r>
              <a:rPr lang="en-US" altLang="zh-TW">
                <a:solidFill>
                  <a:srgbClr val="990000"/>
                </a:solidFill>
              </a:rPr>
              <a:t>(diene)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a:srcRect/>
          <a:stretch>
            <a:fillRect/>
          </a:stretch>
        </p:blipFill>
        <p:spPr bwMode="auto">
          <a:xfrm>
            <a:off x="1835150" y="333375"/>
            <a:ext cx="4397375" cy="844550"/>
          </a:xfrm>
          <a:prstGeom prst="rect">
            <a:avLst/>
          </a:prstGeom>
          <a:noFill/>
          <a:ln w="9525">
            <a:noFill/>
            <a:miter lim="800000"/>
            <a:headEnd/>
            <a:tailEnd/>
          </a:ln>
        </p:spPr>
      </p:pic>
      <p:pic>
        <p:nvPicPr>
          <p:cNvPr id="40963" name="Picture 5"/>
          <p:cNvPicPr>
            <a:picLocks noChangeAspect="1" noChangeArrowheads="1"/>
          </p:cNvPicPr>
          <p:nvPr/>
        </p:nvPicPr>
        <p:blipFill>
          <a:blip r:embed="rId4"/>
          <a:srcRect/>
          <a:stretch>
            <a:fillRect/>
          </a:stretch>
        </p:blipFill>
        <p:spPr bwMode="auto">
          <a:xfrm>
            <a:off x="1187450" y="1412875"/>
            <a:ext cx="6384925" cy="2398713"/>
          </a:xfrm>
          <a:prstGeom prst="rect">
            <a:avLst/>
          </a:prstGeom>
          <a:noFill/>
          <a:ln w="9525">
            <a:noFill/>
            <a:miter lim="800000"/>
            <a:headEnd/>
            <a:tailEnd/>
          </a:ln>
        </p:spPr>
      </p:pic>
      <p:pic>
        <p:nvPicPr>
          <p:cNvPr id="40964" name="Picture 6"/>
          <p:cNvPicPr>
            <a:picLocks noChangeAspect="1" noChangeArrowheads="1"/>
          </p:cNvPicPr>
          <p:nvPr/>
        </p:nvPicPr>
        <p:blipFill>
          <a:blip r:embed="rId5"/>
          <a:srcRect/>
          <a:stretch>
            <a:fillRect/>
          </a:stretch>
        </p:blipFill>
        <p:spPr bwMode="auto">
          <a:xfrm>
            <a:off x="827088" y="4221163"/>
            <a:ext cx="7404100" cy="2116137"/>
          </a:xfrm>
          <a:prstGeom prst="rect">
            <a:avLst/>
          </a:prstGeom>
          <a:noFill/>
          <a:ln w="9525">
            <a:noFill/>
            <a:miter lim="800000"/>
            <a:headEnd/>
            <a:tailEnd/>
          </a:ln>
        </p:spPr>
      </p:pic>
      <p:sp>
        <p:nvSpPr>
          <p:cNvPr id="40965" name="Text Box 7"/>
          <p:cNvSpPr txBox="1">
            <a:spLocks noChangeArrowheads="1"/>
          </p:cNvSpPr>
          <p:nvPr/>
        </p:nvSpPr>
        <p:spPr bwMode="auto">
          <a:xfrm>
            <a:off x="3851275" y="6308725"/>
            <a:ext cx="2876550" cy="366713"/>
          </a:xfrm>
          <a:prstGeom prst="rect">
            <a:avLst/>
          </a:prstGeom>
          <a:noFill/>
          <a:ln w="9525">
            <a:noFill/>
            <a:miter lim="800000"/>
            <a:headEnd/>
            <a:tailEnd/>
          </a:ln>
        </p:spPr>
        <p:txBody>
          <a:bodyPr wrap="none">
            <a:spAutoFit/>
          </a:bodyPr>
          <a:lstStyle/>
          <a:p>
            <a:r>
              <a:rPr lang="en-US" altLang="zh-TW">
                <a:solidFill>
                  <a:srgbClr val="990000"/>
                </a:solidFill>
              </a:rPr>
              <a:t>(acetone anion equivalent)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a:srcRect/>
          <a:stretch>
            <a:fillRect/>
          </a:stretch>
        </p:blipFill>
        <p:spPr bwMode="auto">
          <a:xfrm>
            <a:off x="971550" y="692150"/>
            <a:ext cx="68516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srcRect/>
          <a:stretch>
            <a:fillRect/>
          </a:stretch>
        </p:blipFill>
        <p:spPr bwMode="auto">
          <a:xfrm>
            <a:off x="2916238" y="825500"/>
            <a:ext cx="3128962" cy="1019175"/>
          </a:xfrm>
          <a:prstGeom prst="rect">
            <a:avLst/>
          </a:prstGeom>
          <a:noFill/>
          <a:ln w="9525">
            <a:noFill/>
            <a:miter lim="800000"/>
            <a:headEnd/>
            <a:tailEnd/>
          </a:ln>
        </p:spPr>
      </p:pic>
      <p:pic>
        <p:nvPicPr>
          <p:cNvPr id="43011" name="Picture 5"/>
          <p:cNvPicPr>
            <a:picLocks noChangeAspect="1" noChangeArrowheads="1"/>
          </p:cNvPicPr>
          <p:nvPr/>
        </p:nvPicPr>
        <p:blipFill>
          <a:blip r:embed="rId4"/>
          <a:srcRect/>
          <a:stretch>
            <a:fillRect/>
          </a:stretch>
        </p:blipFill>
        <p:spPr bwMode="auto">
          <a:xfrm>
            <a:off x="755650" y="1946275"/>
            <a:ext cx="7847013" cy="1266825"/>
          </a:xfrm>
          <a:prstGeom prst="rect">
            <a:avLst/>
          </a:prstGeom>
          <a:noFill/>
          <a:ln w="9525">
            <a:noFill/>
            <a:miter lim="800000"/>
            <a:headEnd/>
            <a:tailEnd/>
          </a:ln>
        </p:spPr>
      </p:pic>
      <p:pic>
        <p:nvPicPr>
          <p:cNvPr id="43012" name="Picture 6"/>
          <p:cNvPicPr>
            <a:picLocks noChangeAspect="1" noChangeArrowheads="1"/>
          </p:cNvPicPr>
          <p:nvPr/>
        </p:nvPicPr>
        <p:blipFill>
          <a:blip r:embed="rId5"/>
          <a:srcRect/>
          <a:stretch>
            <a:fillRect/>
          </a:stretch>
        </p:blipFill>
        <p:spPr bwMode="auto">
          <a:xfrm>
            <a:off x="323850" y="3795713"/>
            <a:ext cx="8528050" cy="2370137"/>
          </a:xfrm>
          <a:prstGeom prst="rect">
            <a:avLst/>
          </a:prstGeom>
          <a:noFill/>
          <a:ln w="9525">
            <a:noFill/>
            <a:miter lim="800000"/>
            <a:headEnd/>
            <a:tailEnd/>
          </a:ln>
        </p:spPr>
      </p:pic>
      <p:sp>
        <p:nvSpPr>
          <p:cNvPr id="43013" name="Text Box 7"/>
          <p:cNvSpPr txBox="1">
            <a:spLocks noChangeArrowheads="1"/>
          </p:cNvSpPr>
          <p:nvPr/>
        </p:nvSpPr>
        <p:spPr bwMode="auto">
          <a:xfrm>
            <a:off x="2987675" y="260350"/>
            <a:ext cx="3295650" cy="579438"/>
          </a:xfrm>
          <a:prstGeom prst="rect">
            <a:avLst/>
          </a:prstGeom>
          <a:noFill/>
          <a:ln w="9525">
            <a:noFill/>
            <a:miter lim="800000"/>
            <a:headEnd/>
            <a:tailEnd/>
          </a:ln>
        </p:spPr>
        <p:txBody>
          <a:bodyPr wrap="none">
            <a:spAutoFit/>
          </a:bodyPr>
          <a:lstStyle/>
          <a:p>
            <a:r>
              <a:rPr lang="en-US" altLang="zh-TW" sz="3200" b="1">
                <a:solidFill>
                  <a:srgbClr val="990000"/>
                </a:solidFill>
              </a:rPr>
              <a:t>Acid derivatives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srcRect/>
          <a:stretch>
            <a:fillRect/>
          </a:stretch>
        </p:blipFill>
        <p:spPr bwMode="auto">
          <a:xfrm>
            <a:off x="1476375" y="333375"/>
            <a:ext cx="6783388" cy="701675"/>
          </a:xfrm>
          <a:prstGeom prst="rect">
            <a:avLst/>
          </a:prstGeom>
          <a:noFill/>
          <a:ln w="9525">
            <a:noFill/>
            <a:miter lim="800000"/>
            <a:headEnd/>
            <a:tailEnd/>
          </a:ln>
        </p:spPr>
      </p:pic>
      <p:pic>
        <p:nvPicPr>
          <p:cNvPr id="44035" name="Picture 5"/>
          <p:cNvPicPr>
            <a:picLocks noChangeAspect="1" noChangeArrowheads="1"/>
          </p:cNvPicPr>
          <p:nvPr/>
        </p:nvPicPr>
        <p:blipFill>
          <a:blip r:embed="rId4"/>
          <a:srcRect/>
          <a:stretch>
            <a:fillRect/>
          </a:stretch>
        </p:blipFill>
        <p:spPr bwMode="auto">
          <a:xfrm>
            <a:off x="468313" y="2205038"/>
            <a:ext cx="8497887"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srcRect/>
          <a:stretch>
            <a:fillRect/>
          </a:stretch>
        </p:blipFill>
        <p:spPr bwMode="auto">
          <a:xfrm>
            <a:off x="2339975" y="115888"/>
            <a:ext cx="3367088" cy="1176337"/>
          </a:xfrm>
          <a:prstGeom prst="rect">
            <a:avLst/>
          </a:prstGeom>
          <a:noFill/>
          <a:ln w="9525">
            <a:noFill/>
            <a:miter lim="800000"/>
            <a:headEnd/>
            <a:tailEnd/>
          </a:ln>
        </p:spPr>
      </p:pic>
      <p:pic>
        <p:nvPicPr>
          <p:cNvPr id="45059" name="Picture 5"/>
          <p:cNvPicPr>
            <a:picLocks noChangeAspect="1" noChangeArrowheads="1"/>
          </p:cNvPicPr>
          <p:nvPr/>
        </p:nvPicPr>
        <p:blipFill>
          <a:blip r:embed="rId4"/>
          <a:srcRect/>
          <a:stretch>
            <a:fillRect/>
          </a:stretch>
        </p:blipFill>
        <p:spPr bwMode="auto">
          <a:xfrm>
            <a:off x="1835150" y="1412875"/>
            <a:ext cx="5826125" cy="1136650"/>
          </a:xfrm>
          <a:prstGeom prst="rect">
            <a:avLst/>
          </a:prstGeom>
          <a:noFill/>
          <a:ln w="9525">
            <a:noFill/>
            <a:miter lim="800000"/>
            <a:headEnd/>
            <a:tailEnd/>
          </a:ln>
        </p:spPr>
      </p:pic>
      <p:pic>
        <p:nvPicPr>
          <p:cNvPr id="45060" name="Picture 6"/>
          <p:cNvPicPr>
            <a:picLocks noChangeAspect="1" noChangeArrowheads="1"/>
          </p:cNvPicPr>
          <p:nvPr/>
        </p:nvPicPr>
        <p:blipFill>
          <a:blip r:embed="rId5"/>
          <a:srcRect/>
          <a:stretch>
            <a:fillRect/>
          </a:stretch>
        </p:blipFill>
        <p:spPr bwMode="auto">
          <a:xfrm>
            <a:off x="1619250" y="3141663"/>
            <a:ext cx="6367463" cy="2655887"/>
          </a:xfrm>
          <a:prstGeom prst="rect">
            <a:avLst/>
          </a:prstGeom>
          <a:noFill/>
          <a:ln w="9525">
            <a:noFill/>
            <a:miter lim="800000"/>
            <a:headEnd/>
            <a:tailEnd/>
          </a:ln>
        </p:spPr>
      </p:pic>
      <p:sp>
        <p:nvSpPr>
          <p:cNvPr id="45061" name="Text Box 7"/>
          <p:cNvSpPr txBox="1">
            <a:spLocks noChangeArrowheads="1"/>
          </p:cNvSpPr>
          <p:nvPr/>
        </p:nvSpPr>
        <p:spPr bwMode="auto">
          <a:xfrm>
            <a:off x="2124075" y="2492375"/>
            <a:ext cx="2546350" cy="366713"/>
          </a:xfrm>
          <a:prstGeom prst="rect">
            <a:avLst/>
          </a:prstGeom>
          <a:noFill/>
          <a:ln w="9525">
            <a:noFill/>
            <a:miter lim="800000"/>
            <a:headEnd/>
            <a:tailEnd/>
          </a:ln>
        </p:spPr>
        <p:txBody>
          <a:bodyPr wrap="none">
            <a:spAutoFit/>
          </a:bodyPr>
          <a:lstStyle/>
          <a:p>
            <a:r>
              <a:rPr lang="en-US" altLang="zh-TW">
                <a:solidFill>
                  <a:srgbClr val="990000"/>
                </a:solidFill>
              </a:rPr>
              <a:t>(amide bond formation)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a:srcRect/>
          <a:stretch>
            <a:fillRect/>
          </a:stretch>
        </p:blipFill>
        <p:spPr bwMode="auto">
          <a:xfrm>
            <a:off x="1042988" y="981075"/>
            <a:ext cx="7567612" cy="445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srcRect/>
          <a:stretch>
            <a:fillRect/>
          </a:stretch>
        </p:blipFill>
        <p:spPr bwMode="auto">
          <a:xfrm>
            <a:off x="1258888" y="2205038"/>
            <a:ext cx="7308850" cy="2854325"/>
          </a:xfrm>
          <a:prstGeom prst="rect">
            <a:avLst/>
          </a:prstGeom>
          <a:noFill/>
          <a:ln w="9525">
            <a:noFill/>
            <a:miter lim="800000"/>
            <a:headEnd/>
            <a:tailEnd/>
          </a:ln>
        </p:spPr>
      </p:pic>
      <p:sp>
        <p:nvSpPr>
          <p:cNvPr id="47107" name="Text Box 5"/>
          <p:cNvSpPr txBox="1">
            <a:spLocks noChangeArrowheads="1"/>
          </p:cNvSpPr>
          <p:nvPr/>
        </p:nvSpPr>
        <p:spPr bwMode="auto">
          <a:xfrm>
            <a:off x="2555875" y="333375"/>
            <a:ext cx="4467225" cy="457200"/>
          </a:xfrm>
          <a:prstGeom prst="rect">
            <a:avLst/>
          </a:prstGeom>
          <a:noFill/>
          <a:ln w="9525">
            <a:noFill/>
            <a:miter lim="800000"/>
            <a:headEnd/>
            <a:tailEnd/>
          </a:ln>
        </p:spPr>
        <p:txBody>
          <a:bodyPr wrap="none">
            <a:spAutoFit/>
          </a:bodyPr>
          <a:lstStyle/>
          <a:p>
            <a:r>
              <a:rPr lang="en-US" altLang="zh-TW" sz="2400" b="1">
                <a:solidFill>
                  <a:srgbClr val="990000"/>
                </a:solidFill>
              </a:rPr>
              <a:t>Fully saturated hydrocarbons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a:srcRect/>
          <a:stretch>
            <a:fillRect/>
          </a:stretch>
        </p:blipFill>
        <p:spPr bwMode="auto">
          <a:xfrm>
            <a:off x="2916238" y="476250"/>
            <a:ext cx="3316287" cy="550863"/>
          </a:xfrm>
          <a:prstGeom prst="rect">
            <a:avLst/>
          </a:prstGeom>
          <a:noFill/>
          <a:ln w="9525">
            <a:noFill/>
            <a:miter lim="800000"/>
            <a:headEnd/>
            <a:tailEnd/>
          </a:ln>
        </p:spPr>
      </p:pic>
      <p:pic>
        <p:nvPicPr>
          <p:cNvPr id="48131" name="Picture 5"/>
          <p:cNvPicPr>
            <a:picLocks noChangeAspect="1" noChangeArrowheads="1"/>
          </p:cNvPicPr>
          <p:nvPr/>
        </p:nvPicPr>
        <p:blipFill>
          <a:blip r:embed="rId4"/>
          <a:srcRect/>
          <a:stretch>
            <a:fillRect/>
          </a:stretch>
        </p:blipFill>
        <p:spPr bwMode="auto">
          <a:xfrm>
            <a:off x="1116013" y="2060575"/>
            <a:ext cx="7180262"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a:srcRect/>
          <a:stretch>
            <a:fillRect/>
          </a:stretch>
        </p:blipFill>
        <p:spPr bwMode="auto">
          <a:xfrm>
            <a:off x="2555875" y="260350"/>
            <a:ext cx="2686050" cy="1114425"/>
          </a:xfrm>
          <a:prstGeom prst="rect">
            <a:avLst/>
          </a:prstGeom>
          <a:noFill/>
          <a:ln w="9525">
            <a:noFill/>
            <a:miter lim="800000"/>
            <a:headEnd/>
            <a:tailEnd/>
          </a:ln>
        </p:spPr>
      </p:pic>
      <p:pic>
        <p:nvPicPr>
          <p:cNvPr id="49155" name="Picture 5"/>
          <p:cNvPicPr>
            <a:picLocks noChangeAspect="1" noChangeArrowheads="1"/>
          </p:cNvPicPr>
          <p:nvPr/>
        </p:nvPicPr>
        <p:blipFill>
          <a:blip r:embed="rId4"/>
          <a:srcRect/>
          <a:stretch>
            <a:fillRect/>
          </a:stretch>
        </p:blipFill>
        <p:spPr bwMode="auto">
          <a:xfrm>
            <a:off x="1692275" y="2565400"/>
            <a:ext cx="5711825" cy="1951038"/>
          </a:xfrm>
          <a:prstGeom prst="rect">
            <a:avLst/>
          </a:prstGeom>
          <a:noFill/>
          <a:ln w="9525">
            <a:noFill/>
            <a:miter lim="800000"/>
            <a:headEnd/>
            <a:tailEnd/>
          </a:ln>
        </p:spPr>
      </p:pic>
      <p:pic>
        <p:nvPicPr>
          <p:cNvPr id="49156" name="Picture 6"/>
          <p:cNvPicPr>
            <a:picLocks noChangeAspect="1" noChangeArrowheads="1"/>
          </p:cNvPicPr>
          <p:nvPr/>
        </p:nvPicPr>
        <p:blipFill>
          <a:blip r:embed="rId5"/>
          <a:srcRect/>
          <a:stretch>
            <a:fillRect/>
          </a:stretch>
        </p:blipFill>
        <p:spPr bwMode="auto">
          <a:xfrm>
            <a:off x="1187450" y="4365625"/>
            <a:ext cx="6997700" cy="1868488"/>
          </a:xfrm>
          <a:prstGeom prst="rect">
            <a:avLst/>
          </a:prstGeom>
          <a:noFill/>
          <a:ln w="9525">
            <a:noFill/>
            <a:miter lim="800000"/>
            <a:headEnd/>
            <a:tailEnd/>
          </a:ln>
        </p:spPr>
      </p:pic>
      <p:pic>
        <p:nvPicPr>
          <p:cNvPr id="49157" name="Picture 7"/>
          <p:cNvPicPr>
            <a:picLocks noChangeAspect="1" noChangeArrowheads="1"/>
          </p:cNvPicPr>
          <p:nvPr/>
        </p:nvPicPr>
        <p:blipFill>
          <a:blip r:embed="rId6"/>
          <a:srcRect/>
          <a:stretch>
            <a:fillRect/>
          </a:stretch>
        </p:blipFill>
        <p:spPr bwMode="auto">
          <a:xfrm>
            <a:off x="1331913" y="1916113"/>
            <a:ext cx="5102225" cy="30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3132138" y="765175"/>
          <a:ext cx="1727200" cy="1223963"/>
        </p:xfrm>
        <a:graphic>
          <a:graphicData uri="http://schemas.openxmlformats.org/presentationml/2006/ole">
            <p:oleObj spid="_x0000_s2050" name="CS ChemDraw Drawing" r:id="rId4" imgW="1416600" imgH="869400" progId="ChemDraw.Document.5.0">
              <p:embed/>
            </p:oleObj>
          </a:graphicData>
        </a:graphic>
      </p:graphicFrame>
      <p:graphicFrame>
        <p:nvGraphicFramePr>
          <p:cNvPr id="5123" name="Object 5"/>
          <p:cNvGraphicFramePr>
            <a:graphicFrameLocks noChangeAspect="1"/>
          </p:cNvGraphicFramePr>
          <p:nvPr/>
        </p:nvGraphicFramePr>
        <p:xfrm>
          <a:off x="900113" y="4149725"/>
          <a:ext cx="6337300" cy="1008063"/>
        </p:xfrm>
        <a:graphic>
          <a:graphicData uri="http://schemas.openxmlformats.org/presentationml/2006/ole">
            <p:oleObj spid="_x0000_s2051" name="CS ChemDraw Drawing" r:id="rId5" imgW="7010640" imgH="907200" progId="ChemDraw.Document.5.0">
              <p:embed/>
            </p:oleObj>
          </a:graphicData>
        </a:graphic>
      </p:graphicFrame>
      <p:sp>
        <p:nvSpPr>
          <p:cNvPr id="5124" name="Rectangle 6"/>
          <p:cNvSpPr>
            <a:spLocks noChangeArrowheads="1"/>
          </p:cNvSpPr>
          <p:nvPr/>
        </p:nvSpPr>
        <p:spPr bwMode="auto">
          <a:xfrm>
            <a:off x="539750" y="2784475"/>
            <a:ext cx="7761288" cy="1158875"/>
          </a:xfrm>
          <a:prstGeom prst="rect">
            <a:avLst/>
          </a:prstGeom>
          <a:noFill/>
          <a:ln w="9525">
            <a:noFill/>
            <a:miter lim="800000"/>
            <a:headEnd/>
            <a:tailEnd/>
          </a:ln>
        </p:spPr>
        <p:txBody>
          <a:bodyPr wrap="none" anchor="ctr">
            <a:spAutoFit/>
          </a:bodyPr>
          <a:lstStyle/>
          <a:p>
            <a:pPr algn="l"/>
            <a:r>
              <a:rPr lang="en-US" sz="1200">
                <a:solidFill>
                  <a:srgbClr val="000000"/>
                </a:solidFill>
                <a:cs typeface="Times New Roman" pitchFamily="18" charset="0"/>
              </a:rPr>
              <a:t> </a:t>
            </a:r>
            <a:endParaRPr lang="en-US" sz="2000"/>
          </a:p>
          <a:p>
            <a:pPr algn="l" rtl="0" eaLnBrk="0" hangingPunct="0"/>
            <a:r>
              <a:rPr lang="en-US" sz="2000">
                <a:solidFill>
                  <a:srgbClr val="000000"/>
                </a:solidFill>
                <a:cs typeface="Times New Roman" pitchFamily="18" charset="0"/>
              </a:rPr>
              <a:t>Esters are available from carboxylic acids by reaction with alcohols;</a:t>
            </a:r>
          </a:p>
          <a:p>
            <a:pPr algn="l" rtl="0" eaLnBrk="0" hangingPunct="0"/>
            <a:r>
              <a:rPr lang="en-US" sz="2000">
                <a:solidFill>
                  <a:srgbClr val="000000"/>
                </a:solidFill>
                <a:cs typeface="Times New Roman" pitchFamily="18" charset="0"/>
              </a:rPr>
              <a:t> benzoic acid is available from toluene</a:t>
            </a:r>
            <a:endParaRPr lang="en-US" sz="2000"/>
          </a:p>
          <a:p>
            <a:pPr algn="l" rtl="0" eaLnBrk="0" hangingPunct="0"/>
            <a:endParaRPr lang="en-US"/>
          </a:p>
        </p:txBody>
      </p:sp>
      <p:sp>
        <p:nvSpPr>
          <p:cNvPr id="5125" name="Rectangle 7"/>
          <p:cNvSpPr>
            <a:spLocks noChangeArrowheads="1"/>
          </p:cNvSpPr>
          <p:nvPr/>
        </p:nvSpPr>
        <p:spPr bwMode="auto">
          <a:xfrm>
            <a:off x="2843213" y="2133600"/>
            <a:ext cx="1860550" cy="366713"/>
          </a:xfrm>
          <a:prstGeom prst="rect">
            <a:avLst/>
          </a:prstGeom>
          <a:noFill/>
          <a:ln w="9525">
            <a:noFill/>
            <a:miter lim="800000"/>
            <a:headEnd/>
            <a:tailEnd/>
          </a:ln>
        </p:spPr>
        <p:txBody>
          <a:bodyPr wrap="none">
            <a:spAutoFit/>
          </a:bodyPr>
          <a:lstStyle/>
          <a:p>
            <a:pPr algn="l"/>
            <a:r>
              <a:rPr lang="en-US">
                <a:solidFill>
                  <a:srgbClr val="000000"/>
                </a:solidFill>
              </a:rPr>
              <a:t>Methyl benzoate</a:t>
            </a:r>
          </a:p>
        </p:txBody>
      </p:sp>
      <p:sp>
        <p:nvSpPr>
          <p:cNvPr id="5126" name="Slide Number Placeholder 11"/>
          <p:cNvSpPr>
            <a:spLocks noGrp="1"/>
          </p:cNvSpPr>
          <p:nvPr>
            <p:ph type="sldNum" sz="quarter" idx="12"/>
          </p:nvPr>
        </p:nvSpPr>
        <p:spPr>
          <a:noFill/>
        </p:spPr>
        <p:txBody>
          <a:bodyPr/>
          <a:lstStyle/>
          <a:p>
            <a:fld id="{5566E3FF-E651-4CA5-B547-96C8F72A010D}" type="slidenum">
              <a:rPr lang="ar-SA" smtClean="0">
                <a:latin typeface="Arial" charset="0"/>
                <a:cs typeface="Arial" charset="0"/>
              </a:rPr>
              <a:pPr/>
              <a:t>5</a:t>
            </a:fld>
            <a:endParaRPr lang="en-GB" smtClean="0">
              <a:latin typeface="Arial" charset="0"/>
              <a:cs typeface="Arial" charset="0"/>
            </a:endParaRPr>
          </a:p>
        </p:txBody>
      </p:sp>
      <p:sp>
        <p:nvSpPr>
          <p:cNvPr id="5127" name="Rectangle 7"/>
          <p:cNvSpPr>
            <a:spLocks noChangeArrowheads="1"/>
          </p:cNvSpPr>
          <p:nvPr/>
        </p:nvSpPr>
        <p:spPr bwMode="auto">
          <a:xfrm>
            <a:off x="6480175" y="6237288"/>
            <a:ext cx="2120900" cy="369887"/>
          </a:xfrm>
          <a:prstGeom prst="rect">
            <a:avLst/>
          </a:prstGeom>
          <a:noFill/>
          <a:ln w="9525">
            <a:noFill/>
            <a:miter lim="800000"/>
            <a:headEnd/>
            <a:tailEnd/>
          </a:ln>
        </p:spPr>
        <p:txBody>
          <a:bodyPr wrap="none">
            <a:spAutoFit/>
          </a:bodyPr>
          <a:lstStyle/>
          <a:p>
            <a:r>
              <a:rPr lang="en-US" i="1"/>
              <a:t>Lect., 1/ 5-10-2010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srcRect/>
          <a:stretch>
            <a:fillRect/>
          </a:stretch>
        </p:blipFill>
        <p:spPr bwMode="auto">
          <a:xfrm>
            <a:off x="323850" y="1341438"/>
            <a:ext cx="8372475" cy="3694112"/>
          </a:xfrm>
          <a:prstGeom prst="rect">
            <a:avLst/>
          </a:prstGeom>
          <a:noFill/>
          <a:ln w="9525">
            <a:noFill/>
            <a:miter lim="800000"/>
            <a:headEnd/>
            <a:tailEnd/>
          </a:ln>
        </p:spPr>
      </p:pic>
      <p:sp>
        <p:nvSpPr>
          <p:cNvPr id="50179" name="Text Box 5"/>
          <p:cNvSpPr txBox="1">
            <a:spLocks noChangeArrowheads="1"/>
          </p:cNvSpPr>
          <p:nvPr/>
        </p:nvSpPr>
        <p:spPr bwMode="auto">
          <a:xfrm>
            <a:off x="2411413" y="404813"/>
            <a:ext cx="3554412" cy="457200"/>
          </a:xfrm>
          <a:prstGeom prst="rect">
            <a:avLst/>
          </a:prstGeom>
          <a:noFill/>
          <a:ln w="9525">
            <a:noFill/>
            <a:miter lim="800000"/>
            <a:headEnd/>
            <a:tailEnd/>
          </a:ln>
        </p:spPr>
        <p:txBody>
          <a:bodyPr wrap="none">
            <a:spAutoFit/>
          </a:bodyPr>
          <a:lstStyle/>
          <a:p>
            <a:r>
              <a:rPr lang="en-US" altLang="zh-TW" sz="2400" b="1">
                <a:solidFill>
                  <a:srgbClr val="990000"/>
                </a:solidFill>
              </a:rPr>
              <a:t>Summary and Revision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a:srcRect/>
          <a:stretch>
            <a:fillRect/>
          </a:stretch>
        </p:blipFill>
        <p:spPr bwMode="auto">
          <a:xfrm>
            <a:off x="684213" y="333375"/>
            <a:ext cx="7820025" cy="4092575"/>
          </a:xfrm>
          <a:prstGeom prst="rect">
            <a:avLst/>
          </a:prstGeom>
          <a:noFill/>
          <a:ln w="9525">
            <a:noFill/>
            <a:miter lim="800000"/>
            <a:headEnd/>
            <a:tailEnd/>
          </a:ln>
        </p:spPr>
      </p:pic>
      <p:pic>
        <p:nvPicPr>
          <p:cNvPr id="51203" name="Picture 5"/>
          <p:cNvPicPr>
            <a:picLocks noChangeAspect="1" noChangeArrowheads="1"/>
          </p:cNvPicPr>
          <p:nvPr/>
        </p:nvPicPr>
        <p:blipFill>
          <a:blip r:embed="rId4"/>
          <a:srcRect/>
          <a:stretch>
            <a:fillRect/>
          </a:stretch>
        </p:blipFill>
        <p:spPr bwMode="auto">
          <a:xfrm>
            <a:off x="611188" y="4221163"/>
            <a:ext cx="8215312" cy="198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755650" y="333375"/>
            <a:ext cx="8034338" cy="457200"/>
          </a:xfrm>
          <a:prstGeom prst="rect">
            <a:avLst/>
          </a:prstGeom>
          <a:noFill/>
          <a:ln w="9525">
            <a:noFill/>
            <a:miter lim="800000"/>
            <a:headEnd/>
            <a:tailEnd/>
          </a:ln>
        </p:spPr>
        <p:txBody>
          <a:bodyPr wrap="none">
            <a:spAutoFit/>
          </a:bodyPr>
          <a:lstStyle/>
          <a:p>
            <a:r>
              <a:rPr lang="en-US" altLang="zh-TW" sz="2400" b="1">
                <a:solidFill>
                  <a:srgbClr val="990000"/>
                </a:solidFill>
              </a:rPr>
              <a:t>Three or four ways to recognise a good disconnection</a:t>
            </a:r>
          </a:p>
        </p:txBody>
      </p:sp>
      <p:pic>
        <p:nvPicPr>
          <p:cNvPr id="52227" name="Picture 6"/>
          <p:cNvPicPr>
            <a:picLocks noChangeAspect="1" noChangeArrowheads="1"/>
          </p:cNvPicPr>
          <p:nvPr/>
        </p:nvPicPr>
        <p:blipFill>
          <a:blip r:embed="rId3"/>
          <a:srcRect/>
          <a:stretch>
            <a:fillRect/>
          </a:stretch>
        </p:blipFill>
        <p:spPr bwMode="auto">
          <a:xfrm>
            <a:off x="395288" y="1916113"/>
            <a:ext cx="8575675" cy="285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srcRect/>
          <a:stretch>
            <a:fillRect/>
          </a:stretch>
        </p:blipFill>
        <p:spPr bwMode="auto">
          <a:xfrm>
            <a:off x="2771775" y="188913"/>
            <a:ext cx="1998663" cy="1392237"/>
          </a:xfrm>
          <a:prstGeom prst="rect">
            <a:avLst/>
          </a:prstGeom>
          <a:noFill/>
          <a:ln w="9525">
            <a:noFill/>
            <a:miter lim="800000"/>
            <a:headEnd/>
            <a:tailEnd/>
          </a:ln>
        </p:spPr>
      </p:pic>
      <p:pic>
        <p:nvPicPr>
          <p:cNvPr id="55299" name="Picture 5"/>
          <p:cNvPicPr>
            <a:picLocks noChangeAspect="1" noChangeArrowheads="1"/>
          </p:cNvPicPr>
          <p:nvPr/>
        </p:nvPicPr>
        <p:blipFill>
          <a:blip r:embed="rId4"/>
          <a:srcRect/>
          <a:stretch>
            <a:fillRect/>
          </a:stretch>
        </p:blipFill>
        <p:spPr bwMode="auto">
          <a:xfrm>
            <a:off x="0" y="1628775"/>
            <a:ext cx="5013325" cy="1558925"/>
          </a:xfrm>
          <a:prstGeom prst="rect">
            <a:avLst/>
          </a:prstGeom>
          <a:noFill/>
          <a:ln w="9525">
            <a:noFill/>
            <a:miter lim="800000"/>
            <a:headEnd/>
            <a:tailEnd/>
          </a:ln>
        </p:spPr>
      </p:pic>
      <p:pic>
        <p:nvPicPr>
          <p:cNvPr id="55300" name="Picture 6"/>
          <p:cNvPicPr>
            <a:picLocks noChangeAspect="1" noChangeArrowheads="1"/>
          </p:cNvPicPr>
          <p:nvPr/>
        </p:nvPicPr>
        <p:blipFill>
          <a:blip r:embed="rId5"/>
          <a:srcRect/>
          <a:stretch>
            <a:fillRect/>
          </a:stretch>
        </p:blipFill>
        <p:spPr bwMode="auto">
          <a:xfrm>
            <a:off x="5435600" y="1700213"/>
            <a:ext cx="2736850" cy="1771650"/>
          </a:xfrm>
          <a:prstGeom prst="rect">
            <a:avLst/>
          </a:prstGeom>
          <a:noFill/>
          <a:ln w="9525">
            <a:noFill/>
            <a:miter lim="800000"/>
            <a:headEnd/>
            <a:tailEnd/>
          </a:ln>
        </p:spPr>
      </p:pic>
      <p:pic>
        <p:nvPicPr>
          <p:cNvPr id="55301" name="Picture 7"/>
          <p:cNvPicPr>
            <a:picLocks noChangeAspect="1" noChangeArrowheads="1"/>
          </p:cNvPicPr>
          <p:nvPr/>
        </p:nvPicPr>
        <p:blipFill>
          <a:blip r:embed="rId6"/>
          <a:srcRect/>
          <a:stretch>
            <a:fillRect/>
          </a:stretch>
        </p:blipFill>
        <p:spPr bwMode="auto">
          <a:xfrm>
            <a:off x="1619250" y="3192463"/>
            <a:ext cx="6273800" cy="3665537"/>
          </a:xfrm>
          <a:prstGeom prst="rect">
            <a:avLst/>
          </a:prstGeom>
          <a:noFill/>
          <a:ln w="9525">
            <a:noFill/>
            <a:miter lim="800000"/>
            <a:headEnd/>
            <a:tailEnd/>
          </a:ln>
        </p:spPr>
      </p:pic>
      <p:sp>
        <p:nvSpPr>
          <p:cNvPr id="55302" name="Rectangle 8"/>
          <p:cNvSpPr>
            <a:spLocks noChangeArrowheads="1"/>
          </p:cNvSpPr>
          <p:nvPr/>
        </p:nvSpPr>
        <p:spPr bwMode="auto">
          <a:xfrm>
            <a:off x="4787900" y="333375"/>
            <a:ext cx="2076450" cy="366713"/>
          </a:xfrm>
          <a:prstGeom prst="rect">
            <a:avLst/>
          </a:prstGeom>
          <a:noFill/>
          <a:ln w="9525">
            <a:noFill/>
            <a:miter lim="800000"/>
            <a:headEnd/>
            <a:tailEnd/>
          </a:ln>
        </p:spPr>
        <p:txBody>
          <a:bodyPr wrap="none">
            <a:spAutoFit/>
          </a:bodyPr>
          <a:lstStyle/>
          <a:p>
            <a:r>
              <a:rPr lang="en-US" altLang="zh-TW" b="1">
                <a:solidFill>
                  <a:srgbClr val="990000"/>
                </a:solidFill>
              </a:rPr>
              <a:t>Review Problems</a:t>
            </a:r>
          </a:p>
        </p:txBody>
      </p:sp>
      <p:sp>
        <p:nvSpPr>
          <p:cNvPr id="55303" name="Text Box 9"/>
          <p:cNvSpPr txBox="1">
            <a:spLocks noChangeArrowheads="1"/>
          </p:cNvSpPr>
          <p:nvPr/>
        </p:nvSpPr>
        <p:spPr bwMode="auto">
          <a:xfrm>
            <a:off x="3924300" y="1268413"/>
            <a:ext cx="4286250" cy="366712"/>
          </a:xfrm>
          <a:prstGeom prst="rect">
            <a:avLst/>
          </a:prstGeom>
          <a:noFill/>
          <a:ln w="9525">
            <a:noFill/>
            <a:miter lim="800000"/>
            <a:headEnd/>
            <a:tailEnd/>
          </a:ln>
        </p:spPr>
        <p:txBody>
          <a:bodyPr wrap="none">
            <a:spAutoFit/>
          </a:bodyPr>
          <a:lstStyle/>
          <a:p>
            <a:r>
              <a:rPr lang="en-US" altLang="zh-TW">
                <a:solidFill>
                  <a:schemeClr val="accent2"/>
                </a:solidFill>
              </a:rPr>
              <a:t>Brufen: Boots anti-rheumatic compound)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a:srcRect/>
          <a:stretch>
            <a:fillRect/>
          </a:stretch>
        </p:blipFill>
        <p:spPr bwMode="auto">
          <a:xfrm>
            <a:off x="2700338" y="0"/>
            <a:ext cx="2497137" cy="874713"/>
          </a:xfrm>
          <a:prstGeom prst="rect">
            <a:avLst/>
          </a:prstGeom>
          <a:noFill/>
          <a:ln w="9525">
            <a:noFill/>
            <a:miter lim="800000"/>
            <a:headEnd/>
            <a:tailEnd/>
          </a:ln>
        </p:spPr>
      </p:pic>
      <p:pic>
        <p:nvPicPr>
          <p:cNvPr id="56323" name="Picture 5"/>
          <p:cNvPicPr>
            <a:picLocks noChangeAspect="1" noChangeArrowheads="1"/>
          </p:cNvPicPr>
          <p:nvPr/>
        </p:nvPicPr>
        <p:blipFill>
          <a:blip r:embed="rId4"/>
          <a:srcRect/>
          <a:stretch>
            <a:fillRect/>
          </a:stretch>
        </p:blipFill>
        <p:spPr bwMode="auto">
          <a:xfrm>
            <a:off x="2051050" y="1628775"/>
            <a:ext cx="5745163" cy="2073275"/>
          </a:xfrm>
          <a:prstGeom prst="rect">
            <a:avLst/>
          </a:prstGeom>
          <a:noFill/>
          <a:ln w="9525">
            <a:noFill/>
            <a:miter lim="800000"/>
            <a:headEnd/>
            <a:tailEnd/>
          </a:ln>
        </p:spPr>
      </p:pic>
      <p:pic>
        <p:nvPicPr>
          <p:cNvPr id="56324" name="Picture 6"/>
          <p:cNvPicPr>
            <a:picLocks noChangeAspect="1" noChangeArrowheads="1"/>
          </p:cNvPicPr>
          <p:nvPr/>
        </p:nvPicPr>
        <p:blipFill>
          <a:blip r:embed="rId5"/>
          <a:srcRect/>
          <a:stretch>
            <a:fillRect/>
          </a:stretch>
        </p:blipFill>
        <p:spPr bwMode="auto">
          <a:xfrm>
            <a:off x="1692275" y="4365625"/>
            <a:ext cx="6364288" cy="187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sz="3200" b="1" smtClean="0">
                <a:solidFill>
                  <a:srgbClr val="990000"/>
                </a:solidFill>
              </a:rPr>
              <a:t>Two Functional Groups in a 1,3-Relationship</a:t>
            </a:r>
          </a:p>
        </p:txBody>
      </p:sp>
      <p:pic>
        <p:nvPicPr>
          <p:cNvPr id="57347" name="Picture 4"/>
          <p:cNvPicPr>
            <a:picLocks noGrp="1" noChangeAspect="1" noChangeArrowheads="1"/>
          </p:cNvPicPr>
          <p:nvPr>
            <p:ph type="body" idx="1"/>
          </p:nvPr>
        </p:nvPicPr>
        <p:blipFill>
          <a:blip r:embed="rId3"/>
          <a:srcRect/>
          <a:stretch>
            <a:fillRect/>
          </a:stretch>
        </p:blipFill>
        <p:spPr>
          <a:xfrm>
            <a:off x="1547813" y="1930400"/>
            <a:ext cx="6073775" cy="4883150"/>
          </a:xfrm>
          <a:noFill/>
        </p:spPr>
      </p:pic>
      <p:sp>
        <p:nvSpPr>
          <p:cNvPr id="57348" name="Text Box 5"/>
          <p:cNvSpPr txBox="1">
            <a:spLocks noChangeArrowheads="1"/>
          </p:cNvSpPr>
          <p:nvPr/>
        </p:nvSpPr>
        <p:spPr bwMode="auto">
          <a:xfrm>
            <a:off x="468313" y="1341438"/>
            <a:ext cx="3497262" cy="366712"/>
          </a:xfrm>
          <a:prstGeom prst="rect">
            <a:avLst/>
          </a:prstGeom>
          <a:noFill/>
          <a:ln w="9525">
            <a:noFill/>
            <a:miter lim="800000"/>
            <a:headEnd/>
            <a:tailEnd/>
          </a:ln>
        </p:spPr>
        <p:txBody>
          <a:bodyPr wrap="none">
            <a:spAutoFit/>
          </a:bodyPr>
          <a:lstStyle/>
          <a:p>
            <a:r>
              <a:rPr lang="en-US" altLang="zh-TW">
                <a:solidFill>
                  <a:srgbClr val="990000"/>
                </a:solidFill>
                <a:latin typeface="Symbol" pitchFamily="18" charset="2"/>
              </a:rPr>
              <a:t>b</a:t>
            </a:r>
            <a:r>
              <a:rPr lang="en-US" altLang="zh-TW">
                <a:solidFill>
                  <a:srgbClr val="990000"/>
                </a:solidFill>
              </a:rPr>
              <a:t>-Hydroxy Carbonyl Compounds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3"/>
          <p:cNvPicPr>
            <a:picLocks noGrp="1" noChangeAspect="1" noChangeArrowheads="1"/>
          </p:cNvPicPr>
          <p:nvPr>
            <p:ph type="body" idx="1"/>
          </p:nvPr>
        </p:nvPicPr>
        <p:blipFill>
          <a:blip r:embed="rId3"/>
          <a:srcRect/>
          <a:stretch>
            <a:fillRect/>
          </a:stretch>
        </p:blipFill>
        <p:spPr>
          <a:xfrm>
            <a:off x="1476375" y="333375"/>
            <a:ext cx="5688013" cy="3128963"/>
          </a:xfrm>
        </p:spPr>
      </p:pic>
      <p:pic>
        <p:nvPicPr>
          <p:cNvPr id="58372" name="Picture 4"/>
          <p:cNvPicPr>
            <a:picLocks noChangeAspect="1" noChangeArrowheads="1"/>
          </p:cNvPicPr>
          <p:nvPr/>
        </p:nvPicPr>
        <p:blipFill>
          <a:blip r:embed="rId4"/>
          <a:srcRect/>
          <a:stretch>
            <a:fillRect/>
          </a:stretch>
        </p:blipFill>
        <p:spPr bwMode="auto">
          <a:xfrm>
            <a:off x="1403350" y="3965575"/>
            <a:ext cx="6213475"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a:srcRect/>
          <a:stretch>
            <a:fillRect/>
          </a:stretch>
        </p:blipFill>
        <p:spPr bwMode="auto">
          <a:xfrm>
            <a:off x="2484438" y="188913"/>
            <a:ext cx="2768600" cy="1393825"/>
          </a:xfrm>
          <a:prstGeom prst="rect">
            <a:avLst/>
          </a:prstGeom>
          <a:noFill/>
          <a:ln w="9525">
            <a:noFill/>
            <a:miter lim="800000"/>
            <a:headEnd/>
            <a:tailEnd/>
          </a:ln>
        </p:spPr>
      </p:pic>
      <p:pic>
        <p:nvPicPr>
          <p:cNvPr id="59395" name="Picture 5"/>
          <p:cNvPicPr>
            <a:picLocks noChangeAspect="1" noChangeArrowheads="1"/>
          </p:cNvPicPr>
          <p:nvPr/>
        </p:nvPicPr>
        <p:blipFill>
          <a:blip r:embed="rId4"/>
          <a:srcRect/>
          <a:stretch>
            <a:fillRect/>
          </a:stretch>
        </p:blipFill>
        <p:spPr bwMode="auto">
          <a:xfrm>
            <a:off x="1979613" y="1844675"/>
            <a:ext cx="5045075" cy="2560638"/>
          </a:xfrm>
          <a:prstGeom prst="rect">
            <a:avLst/>
          </a:prstGeom>
          <a:noFill/>
          <a:ln w="9525">
            <a:noFill/>
            <a:miter lim="800000"/>
            <a:headEnd/>
            <a:tailEnd/>
          </a:ln>
        </p:spPr>
      </p:pic>
      <p:pic>
        <p:nvPicPr>
          <p:cNvPr id="59396" name="Picture 6"/>
          <p:cNvPicPr>
            <a:picLocks noChangeAspect="1" noChangeArrowheads="1"/>
          </p:cNvPicPr>
          <p:nvPr/>
        </p:nvPicPr>
        <p:blipFill>
          <a:blip r:embed="rId5"/>
          <a:srcRect/>
          <a:stretch>
            <a:fillRect/>
          </a:stretch>
        </p:blipFill>
        <p:spPr bwMode="auto">
          <a:xfrm>
            <a:off x="1763713" y="5013325"/>
            <a:ext cx="5335587"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a:srcRect/>
          <a:stretch>
            <a:fillRect/>
          </a:stretch>
        </p:blipFill>
        <p:spPr bwMode="auto">
          <a:xfrm>
            <a:off x="1908175" y="692150"/>
            <a:ext cx="3587750" cy="1017588"/>
          </a:xfrm>
          <a:prstGeom prst="rect">
            <a:avLst/>
          </a:prstGeom>
          <a:noFill/>
          <a:ln w="9525">
            <a:noFill/>
            <a:miter lim="800000"/>
            <a:headEnd/>
            <a:tailEnd/>
          </a:ln>
        </p:spPr>
      </p:pic>
      <p:pic>
        <p:nvPicPr>
          <p:cNvPr id="60419" name="Picture 5"/>
          <p:cNvPicPr>
            <a:picLocks noChangeAspect="1" noChangeArrowheads="1"/>
          </p:cNvPicPr>
          <p:nvPr/>
        </p:nvPicPr>
        <p:blipFill>
          <a:blip r:embed="rId4"/>
          <a:srcRect/>
          <a:stretch>
            <a:fillRect/>
          </a:stretch>
        </p:blipFill>
        <p:spPr bwMode="auto">
          <a:xfrm>
            <a:off x="2268538" y="2133600"/>
            <a:ext cx="4670425" cy="3287713"/>
          </a:xfrm>
          <a:prstGeom prst="rect">
            <a:avLst/>
          </a:prstGeom>
          <a:noFill/>
          <a:ln w="9525">
            <a:noFill/>
            <a:miter lim="800000"/>
            <a:headEnd/>
            <a:tailEnd/>
          </a:ln>
        </p:spPr>
      </p:pic>
      <p:pic>
        <p:nvPicPr>
          <p:cNvPr id="60420" name="Picture 6"/>
          <p:cNvPicPr>
            <a:picLocks noChangeAspect="1" noChangeArrowheads="1"/>
          </p:cNvPicPr>
          <p:nvPr/>
        </p:nvPicPr>
        <p:blipFill>
          <a:blip r:embed="rId5"/>
          <a:srcRect/>
          <a:stretch>
            <a:fillRect/>
          </a:stretch>
        </p:blipFill>
        <p:spPr bwMode="auto">
          <a:xfrm>
            <a:off x="1547813" y="5445125"/>
            <a:ext cx="6122987" cy="1147763"/>
          </a:xfrm>
          <a:prstGeom prst="rect">
            <a:avLst/>
          </a:prstGeom>
          <a:noFill/>
          <a:ln w="9525">
            <a:noFill/>
            <a:miter lim="800000"/>
            <a:headEnd/>
            <a:tailEnd/>
          </a:ln>
        </p:spPr>
      </p:pic>
      <p:sp>
        <p:nvSpPr>
          <p:cNvPr id="60421" name="Text Box 7"/>
          <p:cNvSpPr txBox="1">
            <a:spLocks noChangeArrowheads="1"/>
          </p:cNvSpPr>
          <p:nvPr/>
        </p:nvSpPr>
        <p:spPr bwMode="auto">
          <a:xfrm>
            <a:off x="755650" y="188913"/>
            <a:ext cx="5765800" cy="457200"/>
          </a:xfrm>
          <a:prstGeom prst="rect">
            <a:avLst/>
          </a:prstGeom>
          <a:noFill/>
          <a:ln w="9525">
            <a:noFill/>
            <a:miter lim="800000"/>
            <a:headEnd/>
            <a:tailEnd/>
          </a:ln>
        </p:spPr>
        <p:txBody>
          <a:bodyPr wrap="none">
            <a:spAutoFit/>
          </a:bodyPr>
          <a:lstStyle/>
          <a:p>
            <a:r>
              <a:rPr lang="en-US" altLang="zh-TW" sz="2400" b="1">
                <a:solidFill>
                  <a:srgbClr val="990000"/>
                </a:solidFill>
                <a:latin typeface="Symbol" pitchFamily="18" charset="2"/>
              </a:rPr>
              <a:t>a,b</a:t>
            </a:r>
            <a:r>
              <a:rPr lang="en-US" altLang="zh-TW" sz="2400" b="1">
                <a:solidFill>
                  <a:srgbClr val="990000"/>
                </a:solidFill>
              </a:rPr>
              <a:t>-Unsaturated Carbonyl Compounds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p:cNvPicPr>
            <a:picLocks noChangeAspect="1" noChangeArrowheads="1"/>
          </p:cNvPicPr>
          <p:nvPr/>
        </p:nvPicPr>
        <p:blipFill>
          <a:blip r:embed="rId3"/>
          <a:srcRect/>
          <a:stretch>
            <a:fillRect/>
          </a:stretch>
        </p:blipFill>
        <p:spPr bwMode="auto">
          <a:xfrm>
            <a:off x="395288" y="1844675"/>
            <a:ext cx="8480425" cy="2801938"/>
          </a:xfrm>
          <a:prstGeom prst="rect">
            <a:avLst/>
          </a:prstGeom>
          <a:noFill/>
          <a:ln w="9525">
            <a:noFill/>
            <a:miter lim="800000"/>
            <a:headEnd/>
            <a:tailEnd/>
          </a:ln>
        </p:spPr>
      </p:pic>
      <p:sp>
        <p:nvSpPr>
          <p:cNvPr id="61443" name="Text Box 9"/>
          <p:cNvSpPr txBox="1">
            <a:spLocks noChangeArrowheads="1"/>
          </p:cNvSpPr>
          <p:nvPr/>
        </p:nvSpPr>
        <p:spPr bwMode="auto">
          <a:xfrm>
            <a:off x="3419475" y="404813"/>
            <a:ext cx="1574800" cy="457200"/>
          </a:xfrm>
          <a:prstGeom prst="rect">
            <a:avLst/>
          </a:prstGeom>
          <a:noFill/>
          <a:ln w="9525">
            <a:noFill/>
            <a:miter lim="800000"/>
            <a:headEnd/>
            <a:tailEnd/>
          </a:ln>
        </p:spPr>
        <p:txBody>
          <a:bodyPr wrap="none">
            <a:spAutoFit/>
          </a:bodyPr>
          <a:lstStyle/>
          <a:p>
            <a:r>
              <a:rPr lang="en-US" altLang="zh-TW" sz="2400" b="1">
                <a:solidFill>
                  <a:srgbClr val="990000"/>
                </a:solidFill>
              </a:rPr>
              <a:t>Summary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3059113" y="981075"/>
          <a:ext cx="2808287" cy="863600"/>
        </p:xfrm>
        <a:graphic>
          <a:graphicData uri="http://schemas.openxmlformats.org/presentationml/2006/ole">
            <p:oleObj spid="_x0000_s3074" name="CS ChemDraw Drawing" r:id="rId4" imgW="2030400" imgH="827280" progId="ChemDraw.Document.5.0">
              <p:embed/>
            </p:oleObj>
          </a:graphicData>
        </a:graphic>
      </p:graphicFrame>
      <p:graphicFrame>
        <p:nvGraphicFramePr>
          <p:cNvPr id="6147" name="Object 5"/>
          <p:cNvGraphicFramePr>
            <a:graphicFrameLocks noChangeAspect="1"/>
          </p:cNvGraphicFramePr>
          <p:nvPr/>
        </p:nvGraphicFramePr>
        <p:xfrm>
          <a:off x="250825" y="3357563"/>
          <a:ext cx="7777163" cy="2592387"/>
        </p:xfrm>
        <a:graphic>
          <a:graphicData uri="http://schemas.openxmlformats.org/presentationml/2006/ole">
            <p:oleObj spid="_x0000_s3075" name="CS ChemDraw Drawing" r:id="rId5" imgW="8362440" imgH="2650680" progId="ChemDraw.Document.5.0">
              <p:embed/>
            </p:oleObj>
          </a:graphicData>
        </a:graphic>
      </p:graphicFrame>
      <p:sp>
        <p:nvSpPr>
          <p:cNvPr id="6148" name="Rectangle 6"/>
          <p:cNvSpPr>
            <a:spLocks noChangeArrowheads="1"/>
          </p:cNvSpPr>
          <p:nvPr/>
        </p:nvSpPr>
        <p:spPr bwMode="auto">
          <a:xfrm>
            <a:off x="0" y="1839913"/>
            <a:ext cx="9144000" cy="0"/>
          </a:xfrm>
          <a:prstGeom prst="rect">
            <a:avLst/>
          </a:prstGeom>
          <a:noFill/>
          <a:ln w="9525">
            <a:noFill/>
            <a:miter lim="800000"/>
            <a:headEnd/>
            <a:tailEnd/>
          </a:ln>
        </p:spPr>
        <p:txBody>
          <a:bodyPr wrap="none" anchor="ctr">
            <a:spAutoFit/>
          </a:bodyPr>
          <a:lstStyle/>
          <a:p>
            <a:endParaRPr lang="ar-SA"/>
          </a:p>
        </p:txBody>
      </p:sp>
      <p:sp>
        <p:nvSpPr>
          <p:cNvPr id="6149" name="Rectangle 7"/>
          <p:cNvSpPr>
            <a:spLocks noChangeArrowheads="1"/>
          </p:cNvSpPr>
          <p:nvPr/>
        </p:nvSpPr>
        <p:spPr bwMode="auto">
          <a:xfrm>
            <a:off x="755650" y="2205038"/>
            <a:ext cx="7993063" cy="1189037"/>
          </a:xfrm>
          <a:prstGeom prst="rect">
            <a:avLst/>
          </a:prstGeom>
          <a:noFill/>
          <a:ln w="9525">
            <a:noFill/>
            <a:miter lim="800000"/>
            <a:headEnd/>
            <a:tailEnd/>
          </a:ln>
        </p:spPr>
        <p:txBody>
          <a:bodyPr anchor="ctr">
            <a:spAutoFit/>
          </a:bodyPr>
          <a:lstStyle/>
          <a:p>
            <a:pPr algn="l"/>
            <a:r>
              <a:rPr lang="en-US" sz="1200" dirty="0">
                <a:solidFill>
                  <a:srgbClr val="000000"/>
                </a:solidFill>
                <a:cs typeface="Times New Roman" pitchFamily="18" charset="0"/>
              </a:rPr>
              <a:t> </a:t>
            </a:r>
            <a:endParaRPr lang="en-US" sz="1100" dirty="0"/>
          </a:p>
          <a:p>
            <a:pPr algn="l" rtl="0" eaLnBrk="0" hangingPunct="0"/>
            <a:r>
              <a:rPr lang="en-US" sz="2000" i="1" dirty="0" err="1">
                <a:solidFill>
                  <a:srgbClr val="000000"/>
                </a:solidFill>
                <a:cs typeface="Times New Roman" pitchFamily="18" charset="0"/>
              </a:rPr>
              <a:t>cis</a:t>
            </a:r>
            <a:r>
              <a:rPr lang="en-US" sz="2000" dirty="0">
                <a:solidFill>
                  <a:srgbClr val="000000"/>
                </a:solidFill>
                <a:cs typeface="Times New Roman" pitchFamily="18" charset="0"/>
              </a:rPr>
              <a:t>-Alkenes can be selectively prepared by partial reduction of alkynes;  alkynes are accessible </a:t>
            </a:r>
            <a:r>
              <a:rPr lang="en-US" sz="2000" i="1" dirty="0">
                <a:solidFill>
                  <a:srgbClr val="000000"/>
                </a:solidFill>
                <a:cs typeface="Times New Roman" pitchFamily="18" charset="0"/>
              </a:rPr>
              <a:t>via</a:t>
            </a:r>
            <a:r>
              <a:rPr lang="en-US" sz="2000" dirty="0">
                <a:solidFill>
                  <a:srgbClr val="000000"/>
                </a:solidFill>
                <a:cs typeface="Times New Roman" pitchFamily="18" charset="0"/>
              </a:rPr>
              <a:t> </a:t>
            </a:r>
            <a:r>
              <a:rPr lang="en-US" sz="2000" dirty="0" err="1">
                <a:solidFill>
                  <a:srgbClr val="000000"/>
                </a:solidFill>
                <a:cs typeface="Times New Roman" pitchFamily="18" charset="0"/>
              </a:rPr>
              <a:t>acetylide</a:t>
            </a:r>
            <a:r>
              <a:rPr lang="en-US" sz="2000" dirty="0">
                <a:solidFill>
                  <a:srgbClr val="000000"/>
                </a:solidFill>
                <a:cs typeface="Times New Roman" pitchFamily="18" charset="0"/>
              </a:rPr>
              <a:t> chemistry.</a:t>
            </a:r>
            <a:endParaRPr lang="en-US" sz="2000" dirty="0"/>
          </a:p>
          <a:p>
            <a:pPr algn="l" rtl="0" eaLnBrk="0" hangingPunct="0"/>
            <a:endParaRPr lang="en-US" sz="2000" dirty="0"/>
          </a:p>
        </p:txBody>
      </p:sp>
      <p:sp>
        <p:nvSpPr>
          <p:cNvPr id="6150" name="Rectangle 8"/>
          <p:cNvSpPr>
            <a:spLocks noChangeArrowheads="1"/>
          </p:cNvSpPr>
          <p:nvPr/>
        </p:nvSpPr>
        <p:spPr bwMode="auto">
          <a:xfrm>
            <a:off x="3419475" y="1989138"/>
            <a:ext cx="1469057" cy="369332"/>
          </a:xfrm>
          <a:prstGeom prst="rect">
            <a:avLst/>
          </a:prstGeom>
          <a:noFill/>
          <a:ln w="9525">
            <a:noFill/>
            <a:miter lim="800000"/>
            <a:headEnd/>
            <a:tailEnd/>
          </a:ln>
        </p:spPr>
        <p:txBody>
          <a:bodyPr wrap="none">
            <a:spAutoFit/>
          </a:bodyPr>
          <a:lstStyle/>
          <a:p>
            <a:pPr algn="l">
              <a:buFont typeface="Arial" pitchFamily="34" charset="0"/>
              <a:buChar char="•"/>
            </a:pPr>
            <a:r>
              <a:rPr lang="en-US" dirty="0"/>
              <a:t> </a:t>
            </a:r>
            <a:r>
              <a:rPr lang="en-US" b="1" i="1" dirty="0">
                <a:solidFill>
                  <a:srgbClr val="000000"/>
                </a:solidFill>
              </a:rPr>
              <a:t>cis-</a:t>
            </a:r>
            <a:r>
              <a:rPr lang="en-US" b="1" dirty="0">
                <a:solidFill>
                  <a:srgbClr val="000000"/>
                </a:solidFill>
              </a:rPr>
              <a:t>3-octene</a:t>
            </a:r>
          </a:p>
        </p:txBody>
      </p:sp>
      <p:sp>
        <p:nvSpPr>
          <p:cNvPr id="6151" name="Slide Number Placeholder 12"/>
          <p:cNvSpPr>
            <a:spLocks noGrp="1"/>
          </p:cNvSpPr>
          <p:nvPr>
            <p:ph type="sldNum" sz="quarter" idx="12"/>
          </p:nvPr>
        </p:nvSpPr>
        <p:spPr>
          <a:noFill/>
        </p:spPr>
        <p:txBody>
          <a:bodyPr/>
          <a:lstStyle/>
          <a:p>
            <a:fld id="{45568A45-1A25-499B-BFA0-5743E4C58AA2}" type="slidenum">
              <a:rPr lang="ar-SA" smtClean="0">
                <a:latin typeface="Arial" charset="0"/>
                <a:cs typeface="Arial" charset="0"/>
              </a:rPr>
              <a:pPr/>
              <a:t>6</a:t>
            </a:fld>
            <a:endParaRPr lang="en-GB" smtClean="0">
              <a:latin typeface="Arial" charset="0"/>
              <a:cs typeface="Arial" charset="0"/>
            </a:endParaRPr>
          </a:p>
        </p:txBody>
      </p:sp>
      <p:sp>
        <p:nvSpPr>
          <p:cNvPr id="6152" name="Rectangle 9"/>
          <p:cNvSpPr>
            <a:spLocks noChangeArrowheads="1"/>
          </p:cNvSpPr>
          <p:nvPr/>
        </p:nvSpPr>
        <p:spPr bwMode="auto">
          <a:xfrm>
            <a:off x="6480175" y="6237288"/>
            <a:ext cx="2120900" cy="369887"/>
          </a:xfrm>
          <a:prstGeom prst="rect">
            <a:avLst/>
          </a:prstGeom>
          <a:noFill/>
          <a:ln w="9525">
            <a:noFill/>
            <a:miter lim="800000"/>
            <a:headEnd/>
            <a:tailEnd/>
          </a:ln>
        </p:spPr>
        <p:txBody>
          <a:bodyPr wrap="none">
            <a:spAutoFit/>
          </a:bodyPr>
          <a:lstStyle/>
          <a:p>
            <a:r>
              <a:rPr lang="en-US" i="1"/>
              <a:t>Lect., 1/ 5-10-2010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zh-TW" b="1" smtClean="0">
                <a:solidFill>
                  <a:srgbClr val="990000"/>
                </a:solidFill>
              </a:rPr>
              <a:t>1,3-Dicarbonyl Compounds</a:t>
            </a:r>
          </a:p>
        </p:txBody>
      </p:sp>
      <p:pic>
        <p:nvPicPr>
          <p:cNvPr id="62467" name="Picture 4"/>
          <p:cNvPicPr>
            <a:picLocks noGrp="1" noChangeAspect="1" noChangeArrowheads="1"/>
          </p:cNvPicPr>
          <p:nvPr>
            <p:ph type="body" idx="1"/>
          </p:nvPr>
        </p:nvPicPr>
        <p:blipFill>
          <a:blip r:embed="rId3"/>
          <a:srcRect/>
          <a:stretch>
            <a:fillRect/>
          </a:stretch>
        </p:blipFill>
        <p:spPr>
          <a:xfrm>
            <a:off x="182563" y="2060575"/>
            <a:ext cx="8961437" cy="1587500"/>
          </a:xfrm>
          <a:noFill/>
        </p:spPr>
      </p:pic>
      <p:pic>
        <p:nvPicPr>
          <p:cNvPr id="62468" name="Picture 6"/>
          <p:cNvPicPr>
            <a:picLocks noChangeAspect="1" noChangeArrowheads="1"/>
          </p:cNvPicPr>
          <p:nvPr/>
        </p:nvPicPr>
        <p:blipFill>
          <a:blip r:embed="rId4"/>
          <a:srcRect/>
          <a:stretch>
            <a:fillRect/>
          </a:stretch>
        </p:blipFill>
        <p:spPr bwMode="auto">
          <a:xfrm>
            <a:off x="611188" y="4365625"/>
            <a:ext cx="7999412"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a:srcRect/>
          <a:stretch>
            <a:fillRect/>
          </a:stretch>
        </p:blipFill>
        <p:spPr bwMode="auto">
          <a:xfrm>
            <a:off x="2627313" y="115888"/>
            <a:ext cx="2870200" cy="1008062"/>
          </a:xfrm>
          <a:prstGeom prst="rect">
            <a:avLst/>
          </a:prstGeom>
          <a:noFill/>
          <a:ln w="9525">
            <a:noFill/>
            <a:miter lim="800000"/>
            <a:headEnd/>
            <a:tailEnd/>
          </a:ln>
        </p:spPr>
      </p:pic>
      <p:pic>
        <p:nvPicPr>
          <p:cNvPr id="63491" name="Picture 5"/>
          <p:cNvPicPr>
            <a:picLocks noChangeAspect="1" noChangeArrowheads="1"/>
          </p:cNvPicPr>
          <p:nvPr/>
        </p:nvPicPr>
        <p:blipFill>
          <a:blip r:embed="rId4"/>
          <a:srcRect/>
          <a:stretch>
            <a:fillRect/>
          </a:stretch>
        </p:blipFill>
        <p:spPr bwMode="auto">
          <a:xfrm>
            <a:off x="1042988" y="2060575"/>
            <a:ext cx="6951662" cy="262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srcRect/>
          <a:stretch>
            <a:fillRect/>
          </a:stretch>
        </p:blipFill>
        <p:spPr bwMode="auto">
          <a:xfrm>
            <a:off x="2700338" y="260350"/>
            <a:ext cx="3228975" cy="1063625"/>
          </a:xfrm>
          <a:prstGeom prst="rect">
            <a:avLst/>
          </a:prstGeom>
          <a:noFill/>
          <a:ln w="9525">
            <a:noFill/>
            <a:miter lim="800000"/>
            <a:headEnd/>
            <a:tailEnd/>
          </a:ln>
        </p:spPr>
      </p:pic>
      <p:pic>
        <p:nvPicPr>
          <p:cNvPr id="64515" name="Picture 6"/>
          <p:cNvPicPr>
            <a:picLocks noChangeAspect="1" noChangeArrowheads="1"/>
          </p:cNvPicPr>
          <p:nvPr/>
        </p:nvPicPr>
        <p:blipFill>
          <a:blip r:embed="rId4"/>
          <a:srcRect/>
          <a:stretch>
            <a:fillRect/>
          </a:stretch>
        </p:blipFill>
        <p:spPr bwMode="auto">
          <a:xfrm>
            <a:off x="1692275" y="1916113"/>
            <a:ext cx="5689600" cy="1316037"/>
          </a:xfrm>
          <a:prstGeom prst="rect">
            <a:avLst/>
          </a:prstGeom>
          <a:noFill/>
          <a:ln w="9525">
            <a:noFill/>
            <a:miter lim="800000"/>
            <a:headEnd/>
            <a:tailEnd/>
          </a:ln>
        </p:spPr>
      </p:pic>
      <p:pic>
        <p:nvPicPr>
          <p:cNvPr id="64516" name="Picture 5"/>
          <p:cNvPicPr>
            <a:picLocks noChangeAspect="1" noChangeArrowheads="1"/>
          </p:cNvPicPr>
          <p:nvPr/>
        </p:nvPicPr>
        <p:blipFill>
          <a:blip r:embed="rId5"/>
          <a:srcRect/>
          <a:stretch>
            <a:fillRect/>
          </a:stretch>
        </p:blipFill>
        <p:spPr bwMode="auto">
          <a:xfrm>
            <a:off x="1763713" y="4365625"/>
            <a:ext cx="5626100" cy="1231900"/>
          </a:xfrm>
          <a:prstGeom prst="rect">
            <a:avLst/>
          </a:prstGeom>
          <a:noFill/>
          <a:ln w="9525">
            <a:noFill/>
            <a:miter lim="800000"/>
            <a:headEnd/>
            <a:tailEnd/>
          </a:ln>
        </p:spPr>
      </p:pic>
      <p:sp>
        <p:nvSpPr>
          <p:cNvPr id="64517" name="Rectangle 7"/>
          <p:cNvSpPr>
            <a:spLocks noChangeArrowheads="1"/>
          </p:cNvSpPr>
          <p:nvPr/>
        </p:nvSpPr>
        <p:spPr bwMode="auto">
          <a:xfrm>
            <a:off x="-323850" y="2454275"/>
            <a:ext cx="184150" cy="366713"/>
          </a:xfrm>
          <a:prstGeom prst="rect">
            <a:avLst/>
          </a:prstGeom>
          <a:noFill/>
          <a:ln w="9525">
            <a:noFill/>
            <a:miter lim="800000"/>
            <a:headEnd/>
            <a:tailEnd/>
          </a:ln>
        </p:spPr>
        <p:txBody>
          <a:bodyPr wrap="none" anchor="ctr">
            <a:spAutoFit/>
          </a:bodyPr>
          <a:lstStyle/>
          <a:p>
            <a:endParaRPr lang="en-US"/>
          </a:p>
        </p:txBody>
      </p:sp>
      <p:sp>
        <p:nvSpPr>
          <p:cNvPr id="64518" name="Rectangle 8"/>
          <p:cNvSpPr>
            <a:spLocks noChangeArrowheads="1"/>
          </p:cNvSpPr>
          <p:nvPr/>
        </p:nvSpPr>
        <p:spPr bwMode="auto">
          <a:xfrm>
            <a:off x="0" y="3433763"/>
            <a:ext cx="9144000" cy="0"/>
          </a:xfrm>
          <a:prstGeom prst="rect">
            <a:avLst/>
          </a:prstGeom>
          <a:noFill/>
          <a:ln w="9525">
            <a:noFill/>
            <a:miter lim="800000"/>
            <a:headEnd/>
            <a:tailEnd/>
          </a:ln>
        </p:spPr>
        <p:txBody>
          <a:bodyPr wrap="none" anchor="ctr">
            <a:spAutoFit/>
          </a:bodyPr>
          <a:lstStyle/>
          <a:p>
            <a:endParaRPr lang="en-US"/>
          </a:p>
        </p:txBody>
      </p:sp>
      <p:sp>
        <p:nvSpPr>
          <p:cNvPr id="64519" name="Text Box 9"/>
          <p:cNvSpPr txBox="1">
            <a:spLocks noChangeArrowheads="1"/>
          </p:cNvSpPr>
          <p:nvPr/>
        </p:nvSpPr>
        <p:spPr bwMode="auto">
          <a:xfrm>
            <a:off x="4140200" y="5589588"/>
            <a:ext cx="3243263" cy="304800"/>
          </a:xfrm>
          <a:prstGeom prst="rect">
            <a:avLst/>
          </a:prstGeom>
          <a:noFill/>
          <a:ln w="9525">
            <a:noFill/>
            <a:miter lim="800000"/>
            <a:headEnd/>
            <a:tailEnd/>
          </a:ln>
        </p:spPr>
        <p:txBody>
          <a:bodyPr wrap="none">
            <a:spAutoFit/>
          </a:bodyPr>
          <a:lstStyle/>
          <a:p>
            <a:r>
              <a:rPr lang="en-US" altLang="zh-TW" sz="1400" b="1">
                <a:solidFill>
                  <a:srgbClr val="990000"/>
                </a:solidFill>
              </a:rPr>
              <a:t>Aryl halides need special conditions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a:srcRect/>
          <a:stretch>
            <a:fillRect/>
          </a:stretch>
        </p:blipFill>
        <p:spPr bwMode="auto">
          <a:xfrm>
            <a:off x="2627313" y="188913"/>
            <a:ext cx="2684462" cy="1098550"/>
          </a:xfrm>
          <a:prstGeom prst="rect">
            <a:avLst/>
          </a:prstGeom>
          <a:noFill/>
          <a:ln w="9525">
            <a:noFill/>
            <a:miter lim="800000"/>
            <a:headEnd/>
            <a:tailEnd/>
          </a:ln>
        </p:spPr>
      </p:pic>
      <p:pic>
        <p:nvPicPr>
          <p:cNvPr id="65539" name="Picture 5"/>
          <p:cNvPicPr>
            <a:picLocks noChangeAspect="1" noChangeArrowheads="1"/>
          </p:cNvPicPr>
          <p:nvPr/>
        </p:nvPicPr>
        <p:blipFill>
          <a:blip r:embed="rId4"/>
          <a:srcRect/>
          <a:stretch>
            <a:fillRect/>
          </a:stretch>
        </p:blipFill>
        <p:spPr bwMode="auto">
          <a:xfrm>
            <a:off x="1258888" y="1433513"/>
            <a:ext cx="5913437" cy="1598612"/>
          </a:xfrm>
          <a:prstGeom prst="rect">
            <a:avLst/>
          </a:prstGeom>
          <a:noFill/>
          <a:ln w="9525">
            <a:noFill/>
            <a:miter lim="800000"/>
            <a:headEnd/>
            <a:tailEnd/>
          </a:ln>
        </p:spPr>
      </p:pic>
      <p:pic>
        <p:nvPicPr>
          <p:cNvPr id="65540" name="Picture 6"/>
          <p:cNvPicPr>
            <a:picLocks noChangeAspect="1" noChangeArrowheads="1"/>
          </p:cNvPicPr>
          <p:nvPr/>
        </p:nvPicPr>
        <p:blipFill>
          <a:blip r:embed="rId5"/>
          <a:srcRect/>
          <a:stretch>
            <a:fillRect/>
          </a:stretch>
        </p:blipFill>
        <p:spPr bwMode="auto">
          <a:xfrm>
            <a:off x="1619250" y="3557588"/>
            <a:ext cx="5267325" cy="2679700"/>
          </a:xfrm>
          <a:prstGeom prst="rect">
            <a:avLst/>
          </a:prstGeom>
          <a:noFill/>
          <a:ln w="9525">
            <a:noFill/>
            <a:miter lim="800000"/>
            <a:headEnd/>
            <a:tailEnd/>
          </a:ln>
        </p:spPr>
      </p:pic>
      <p:sp>
        <p:nvSpPr>
          <p:cNvPr id="65541" name="Text Box 7"/>
          <p:cNvSpPr txBox="1">
            <a:spLocks noChangeArrowheads="1"/>
          </p:cNvSpPr>
          <p:nvPr/>
        </p:nvSpPr>
        <p:spPr bwMode="auto">
          <a:xfrm>
            <a:off x="1908175" y="4992688"/>
            <a:ext cx="1455738" cy="304800"/>
          </a:xfrm>
          <a:prstGeom prst="rect">
            <a:avLst/>
          </a:prstGeom>
          <a:noFill/>
          <a:ln w="9525">
            <a:noFill/>
            <a:miter lim="800000"/>
            <a:headEnd/>
            <a:tailEnd/>
          </a:ln>
        </p:spPr>
        <p:txBody>
          <a:bodyPr wrap="none">
            <a:spAutoFit/>
          </a:bodyPr>
          <a:lstStyle/>
          <a:p>
            <a:r>
              <a:rPr lang="en-US" altLang="zh-TW" sz="1400">
                <a:solidFill>
                  <a:srgbClr val="990000"/>
                </a:solidFill>
              </a:rPr>
              <a:t>Activate needed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a:srcRect/>
          <a:stretch>
            <a:fillRect/>
          </a:stretch>
        </p:blipFill>
        <p:spPr bwMode="auto">
          <a:xfrm>
            <a:off x="900113" y="404813"/>
            <a:ext cx="2987675" cy="1158875"/>
          </a:xfrm>
          <a:prstGeom prst="rect">
            <a:avLst/>
          </a:prstGeom>
          <a:noFill/>
          <a:ln w="9525">
            <a:noFill/>
            <a:miter lim="800000"/>
            <a:headEnd/>
            <a:tailEnd/>
          </a:ln>
        </p:spPr>
      </p:pic>
      <p:pic>
        <p:nvPicPr>
          <p:cNvPr id="66563" name="Picture 5"/>
          <p:cNvPicPr>
            <a:picLocks noChangeAspect="1" noChangeArrowheads="1"/>
          </p:cNvPicPr>
          <p:nvPr/>
        </p:nvPicPr>
        <p:blipFill>
          <a:blip r:embed="rId4"/>
          <a:srcRect/>
          <a:stretch>
            <a:fillRect/>
          </a:stretch>
        </p:blipFill>
        <p:spPr bwMode="auto">
          <a:xfrm>
            <a:off x="1403350" y="1557338"/>
            <a:ext cx="6046788" cy="1416050"/>
          </a:xfrm>
          <a:prstGeom prst="rect">
            <a:avLst/>
          </a:prstGeom>
          <a:noFill/>
          <a:ln w="9525">
            <a:noFill/>
            <a:miter lim="800000"/>
            <a:headEnd/>
            <a:tailEnd/>
          </a:ln>
        </p:spPr>
      </p:pic>
      <p:pic>
        <p:nvPicPr>
          <p:cNvPr id="66564" name="Picture 6"/>
          <p:cNvPicPr>
            <a:picLocks noChangeAspect="1" noChangeArrowheads="1"/>
          </p:cNvPicPr>
          <p:nvPr/>
        </p:nvPicPr>
        <p:blipFill>
          <a:blip r:embed="rId5"/>
          <a:srcRect/>
          <a:stretch>
            <a:fillRect/>
          </a:stretch>
        </p:blipFill>
        <p:spPr bwMode="auto">
          <a:xfrm>
            <a:off x="539750" y="4149725"/>
            <a:ext cx="8088313" cy="1497013"/>
          </a:xfrm>
          <a:prstGeom prst="rect">
            <a:avLst/>
          </a:prstGeom>
          <a:noFill/>
          <a:ln w="9525">
            <a:noFill/>
            <a:miter lim="800000"/>
            <a:headEnd/>
            <a:tailEnd/>
          </a:ln>
        </p:spPr>
      </p:pic>
      <p:pic>
        <p:nvPicPr>
          <p:cNvPr id="66565" name="Picture 7"/>
          <p:cNvPicPr>
            <a:picLocks noChangeAspect="1" noChangeArrowheads="1"/>
          </p:cNvPicPr>
          <p:nvPr/>
        </p:nvPicPr>
        <p:blipFill>
          <a:blip r:embed="rId6"/>
          <a:srcRect/>
          <a:stretch>
            <a:fillRect/>
          </a:stretch>
        </p:blipFill>
        <p:spPr bwMode="auto">
          <a:xfrm>
            <a:off x="539750" y="3068638"/>
            <a:ext cx="7102475" cy="1144587"/>
          </a:xfrm>
          <a:prstGeom prst="rect">
            <a:avLst/>
          </a:prstGeom>
          <a:noFill/>
          <a:ln w="9525">
            <a:noFill/>
            <a:miter lim="800000"/>
            <a:headEnd/>
            <a:tailEnd/>
          </a:ln>
        </p:spPr>
      </p:pic>
      <p:sp>
        <p:nvSpPr>
          <p:cNvPr id="66566" name="Text Box 8"/>
          <p:cNvSpPr txBox="1">
            <a:spLocks noChangeArrowheads="1"/>
          </p:cNvSpPr>
          <p:nvPr/>
        </p:nvSpPr>
        <p:spPr bwMode="auto">
          <a:xfrm>
            <a:off x="4335463" y="279400"/>
            <a:ext cx="3000375" cy="457200"/>
          </a:xfrm>
          <a:prstGeom prst="rect">
            <a:avLst/>
          </a:prstGeom>
          <a:noFill/>
          <a:ln w="9525">
            <a:noFill/>
            <a:miter lim="800000"/>
            <a:headEnd/>
            <a:tailEnd/>
          </a:ln>
        </p:spPr>
        <p:txBody>
          <a:bodyPr wrap="none">
            <a:spAutoFit/>
          </a:bodyPr>
          <a:lstStyle/>
          <a:p>
            <a:r>
              <a:rPr lang="en-US" altLang="zh-TW" sz="2400">
                <a:solidFill>
                  <a:srgbClr val="990000"/>
                </a:solidFill>
              </a:rPr>
              <a:t>Dieckmann Reaction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3"/>
          <a:srcRect/>
          <a:stretch>
            <a:fillRect/>
          </a:stretch>
        </p:blipFill>
        <p:spPr bwMode="auto">
          <a:xfrm>
            <a:off x="1547813" y="188913"/>
            <a:ext cx="1949450" cy="1141412"/>
          </a:xfrm>
          <a:prstGeom prst="rect">
            <a:avLst/>
          </a:prstGeom>
          <a:noFill/>
          <a:ln w="9525">
            <a:noFill/>
            <a:miter lim="800000"/>
            <a:headEnd/>
            <a:tailEnd/>
          </a:ln>
        </p:spPr>
      </p:pic>
      <p:pic>
        <p:nvPicPr>
          <p:cNvPr id="67587" name="Picture 5"/>
          <p:cNvPicPr>
            <a:picLocks noChangeAspect="1" noChangeArrowheads="1"/>
          </p:cNvPicPr>
          <p:nvPr/>
        </p:nvPicPr>
        <p:blipFill>
          <a:blip r:embed="rId4"/>
          <a:srcRect/>
          <a:stretch>
            <a:fillRect/>
          </a:stretch>
        </p:blipFill>
        <p:spPr bwMode="auto">
          <a:xfrm>
            <a:off x="1619250" y="1557338"/>
            <a:ext cx="5605463" cy="2586037"/>
          </a:xfrm>
          <a:prstGeom prst="rect">
            <a:avLst/>
          </a:prstGeom>
          <a:noFill/>
          <a:ln w="9525">
            <a:noFill/>
            <a:miter lim="800000"/>
            <a:headEnd/>
            <a:tailEnd/>
          </a:ln>
        </p:spPr>
      </p:pic>
      <p:pic>
        <p:nvPicPr>
          <p:cNvPr id="67588" name="Picture 6"/>
          <p:cNvPicPr>
            <a:picLocks noChangeAspect="1" noChangeArrowheads="1"/>
          </p:cNvPicPr>
          <p:nvPr/>
        </p:nvPicPr>
        <p:blipFill>
          <a:blip r:embed="rId5"/>
          <a:srcRect/>
          <a:stretch>
            <a:fillRect/>
          </a:stretch>
        </p:blipFill>
        <p:spPr bwMode="auto">
          <a:xfrm>
            <a:off x="2124075" y="5013325"/>
            <a:ext cx="5691188" cy="1304925"/>
          </a:xfrm>
          <a:prstGeom prst="rect">
            <a:avLst/>
          </a:prstGeom>
          <a:noFill/>
          <a:ln w="9525">
            <a:noFill/>
            <a:miter lim="800000"/>
            <a:headEnd/>
            <a:tailEnd/>
          </a:ln>
        </p:spPr>
      </p:pic>
      <p:sp>
        <p:nvSpPr>
          <p:cNvPr id="67589" name="Text Box 7"/>
          <p:cNvSpPr txBox="1">
            <a:spLocks noChangeArrowheads="1"/>
          </p:cNvSpPr>
          <p:nvPr/>
        </p:nvSpPr>
        <p:spPr bwMode="auto">
          <a:xfrm>
            <a:off x="4119563" y="207963"/>
            <a:ext cx="2538412" cy="457200"/>
          </a:xfrm>
          <a:prstGeom prst="rect">
            <a:avLst/>
          </a:prstGeom>
          <a:noFill/>
          <a:ln w="9525">
            <a:noFill/>
            <a:miter lim="800000"/>
            <a:headEnd/>
            <a:tailEnd/>
          </a:ln>
        </p:spPr>
        <p:txBody>
          <a:bodyPr wrap="none">
            <a:spAutoFit/>
          </a:bodyPr>
          <a:lstStyle/>
          <a:p>
            <a:r>
              <a:rPr lang="en-US" altLang="zh-TW" sz="2400" b="1">
                <a:solidFill>
                  <a:srgbClr val="990000"/>
                </a:solidFill>
              </a:rPr>
              <a:t>Review Problem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3"/>
          <a:srcRect/>
          <a:stretch>
            <a:fillRect/>
          </a:stretch>
        </p:blipFill>
        <p:spPr bwMode="auto">
          <a:xfrm>
            <a:off x="1476375" y="692150"/>
            <a:ext cx="6427788" cy="1352550"/>
          </a:xfrm>
          <a:prstGeom prst="rect">
            <a:avLst/>
          </a:prstGeom>
          <a:noFill/>
          <a:ln w="9525">
            <a:noFill/>
            <a:miter lim="800000"/>
            <a:headEnd/>
            <a:tailEnd/>
          </a:ln>
        </p:spPr>
      </p:pic>
      <p:pic>
        <p:nvPicPr>
          <p:cNvPr id="68611" name="Picture 5"/>
          <p:cNvPicPr>
            <a:picLocks noChangeAspect="1" noChangeArrowheads="1"/>
          </p:cNvPicPr>
          <p:nvPr/>
        </p:nvPicPr>
        <p:blipFill>
          <a:blip r:embed="rId4"/>
          <a:srcRect/>
          <a:stretch>
            <a:fillRect/>
          </a:stretch>
        </p:blipFill>
        <p:spPr bwMode="auto">
          <a:xfrm>
            <a:off x="1619250" y="2708275"/>
            <a:ext cx="6384925" cy="3406775"/>
          </a:xfrm>
          <a:prstGeom prst="rect">
            <a:avLst/>
          </a:prstGeom>
          <a:noFill/>
          <a:ln w="9525">
            <a:noFill/>
            <a:miter lim="800000"/>
            <a:headEnd/>
            <a:tailEnd/>
          </a:ln>
        </p:spPr>
      </p:pic>
      <p:sp>
        <p:nvSpPr>
          <p:cNvPr id="68612" name="Text Box 7"/>
          <p:cNvSpPr txBox="1">
            <a:spLocks noChangeArrowheads="1"/>
          </p:cNvSpPr>
          <p:nvPr/>
        </p:nvSpPr>
        <p:spPr bwMode="auto">
          <a:xfrm>
            <a:off x="1311275" y="63500"/>
            <a:ext cx="6816725" cy="457200"/>
          </a:xfrm>
          <a:prstGeom prst="rect">
            <a:avLst/>
          </a:prstGeom>
          <a:noFill/>
          <a:ln w="9525">
            <a:noFill/>
            <a:miter lim="800000"/>
            <a:headEnd/>
            <a:tailEnd/>
          </a:ln>
        </p:spPr>
        <p:txBody>
          <a:bodyPr wrap="none">
            <a:spAutoFit/>
          </a:bodyPr>
          <a:lstStyle/>
          <a:p>
            <a:r>
              <a:rPr lang="en-US" altLang="zh-TW" sz="2400" b="1">
                <a:solidFill>
                  <a:srgbClr val="990000"/>
                </a:solidFill>
              </a:rPr>
              <a:t>1,5-Dicarbonyl Compounds (Michael addition)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p:cNvPicPr>
            <a:picLocks noChangeAspect="1" noChangeArrowheads="1"/>
          </p:cNvPicPr>
          <p:nvPr/>
        </p:nvPicPr>
        <p:blipFill>
          <a:blip r:embed="rId3"/>
          <a:srcRect/>
          <a:stretch>
            <a:fillRect/>
          </a:stretch>
        </p:blipFill>
        <p:spPr bwMode="auto">
          <a:xfrm>
            <a:off x="395288" y="1916113"/>
            <a:ext cx="7932737" cy="289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a:srcRect/>
          <a:stretch>
            <a:fillRect/>
          </a:stretch>
        </p:blipFill>
        <p:spPr bwMode="auto">
          <a:xfrm>
            <a:off x="1979613" y="312738"/>
            <a:ext cx="3671887" cy="1174750"/>
          </a:xfrm>
          <a:prstGeom prst="rect">
            <a:avLst/>
          </a:prstGeom>
          <a:noFill/>
          <a:ln w="9525">
            <a:noFill/>
            <a:miter lim="800000"/>
            <a:headEnd/>
            <a:tailEnd/>
          </a:ln>
        </p:spPr>
      </p:pic>
      <p:pic>
        <p:nvPicPr>
          <p:cNvPr id="70659" name="Picture 5"/>
          <p:cNvPicPr>
            <a:picLocks noChangeAspect="1" noChangeArrowheads="1"/>
          </p:cNvPicPr>
          <p:nvPr/>
        </p:nvPicPr>
        <p:blipFill>
          <a:blip r:embed="rId4"/>
          <a:srcRect/>
          <a:stretch>
            <a:fillRect/>
          </a:stretch>
        </p:blipFill>
        <p:spPr bwMode="auto">
          <a:xfrm>
            <a:off x="1547813" y="3429000"/>
            <a:ext cx="6081712" cy="121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US" smtClean="0"/>
          </a:p>
        </p:txBody>
      </p:sp>
      <p:pic>
        <p:nvPicPr>
          <p:cNvPr id="71683" name="Picture 4"/>
          <p:cNvPicPr>
            <a:picLocks noGrp="1" noChangeAspect="1" noChangeArrowheads="1"/>
          </p:cNvPicPr>
          <p:nvPr>
            <p:ph type="body" idx="1"/>
          </p:nvPr>
        </p:nvPicPr>
        <p:blipFill>
          <a:blip r:embed="rId3"/>
          <a:srcRect/>
          <a:stretch>
            <a:fillRect/>
          </a:stretch>
        </p:blipFill>
        <p:spPr>
          <a:xfrm>
            <a:off x="2700338" y="115888"/>
            <a:ext cx="3529012" cy="1195387"/>
          </a:xfrm>
          <a:noFill/>
        </p:spPr>
      </p:pic>
      <p:pic>
        <p:nvPicPr>
          <p:cNvPr id="71684" name="Picture 5"/>
          <p:cNvPicPr>
            <a:picLocks noChangeAspect="1" noChangeArrowheads="1"/>
          </p:cNvPicPr>
          <p:nvPr/>
        </p:nvPicPr>
        <p:blipFill>
          <a:blip r:embed="rId4"/>
          <a:srcRect/>
          <a:stretch>
            <a:fillRect/>
          </a:stretch>
        </p:blipFill>
        <p:spPr bwMode="auto">
          <a:xfrm>
            <a:off x="1258888" y="1412875"/>
            <a:ext cx="6653212" cy="460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563938" y="158750"/>
            <a:ext cx="1631950" cy="579438"/>
          </a:xfrm>
          <a:prstGeom prst="rect">
            <a:avLst/>
          </a:prstGeom>
          <a:noFill/>
          <a:ln w="9525">
            <a:noFill/>
            <a:miter lim="800000"/>
            <a:headEnd/>
            <a:tailEnd/>
          </a:ln>
        </p:spPr>
        <p:txBody>
          <a:bodyPr wrap="none" anchor="ctr">
            <a:spAutoFit/>
          </a:bodyPr>
          <a:lstStyle/>
          <a:p>
            <a:pPr algn="l"/>
            <a:r>
              <a:rPr lang="en-US" b="1">
                <a:solidFill>
                  <a:schemeClr val="accent2"/>
                </a:solidFill>
                <a:cs typeface="Times New Roman" pitchFamily="18" charset="0"/>
              </a:rPr>
              <a:t>DEFINITIONS</a:t>
            </a:r>
            <a:endParaRPr lang="en-US" b="1">
              <a:solidFill>
                <a:schemeClr val="accent2"/>
              </a:solidFill>
            </a:endParaRPr>
          </a:p>
          <a:p>
            <a:pPr algn="l" rtl="0" eaLnBrk="0" hangingPunct="0"/>
            <a:endParaRPr lang="en-US" sz="1400"/>
          </a:p>
        </p:txBody>
      </p:sp>
      <p:graphicFrame>
        <p:nvGraphicFramePr>
          <p:cNvPr id="66641" name="Group 81"/>
          <p:cNvGraphicFramePr>
            <a:graphicFrameLocks noGrp="1"/>
          </p:cNvGraphicFramePr>
          <p:nvPr/>
        </p:nvGraphicFramePr>
        <p:xfrm>
          <a:off x="250825" y="692150"/>
          <a:ext cx="8642350" cy="5834064"/>
        </p:xfrm>
        <a:graphic>
          <a:graphicData uri="http://schemas.openxmlformats.org/drawingml/2006/table">
            <a:tbl>
              <a:tblPr rtl="1"/>
              <a:tblGrid>
                <a:gridCol w="4318000"/>
                <a:gridCol w="4324350"/>
              </a:tblGrid>
              <a:tr h="2825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what you need to make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TARGET MOLECULE (TM)</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cap="flat">
                      <a:noFill/>
                    </a:lnT>
                    <a:lnB>
                      <a:noFill/>
                    </a:lnB>
                    <a:lnTlToBr>
                      <a:noFill/>
                    </a:lnTlToBr>
                    <a:lnBlToTr>
                      <a:noFill/>
                    </a:lnBlToTr>
                    <a:noFill/>
                  </a:tcPr>
                </a:tc>
              </a:tr>
              <a:tr h="439738">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the process of deconstructing the TM by breaking it into simpler molecules until you get to a recognisable SM</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RETROSYNTHETIC ANALYSIS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3815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671513">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an available chemical that you can arrive at by retrosynthetic analysis and thus probably convert into the target molecule</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STARTING MATERIAL (SM)</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3815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7942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taking apart a bond in the TM to see if it gives a pair of reagents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DISCONNECTION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39738">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7942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changing a group in the TM into a different one to see if it gives an accessible intermediate</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FUNCTIONAL GROUP INTERCONVERSION (FGI)</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3815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2825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conceptual fragments that arise from disconnection</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SYNTHON</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439738">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chemical that reacts as if it was a synthon</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SYNTHETIC EQUIVALENT</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38943" name="Slide Number Placeholder 39"/>
          <p:cNvSpPr>
            <a:spLocks noGrp="1"/>
          </p:cNvSpPr>
          <p:nvPr>
            <p:ph type="sldNum" sz="quarter" idx="12"/>
          </p:nvPr>
        </p:nvSpPr>
        <p:spPr>
          <a:noFill/>
        </p:spPr>
        <p:txBody>
          <a:bodyPr/>
          <a:lstStyle/>
          <a:p>
            <a:fld id="{E16C8B09-ACA8-429A-B7A8-3AAA544D639E}" type="slidenum">
              <a:rPr lang="ar-SA" smtClean="0">
                <a:latin typeface="Arial" charset="0"/>
                <a:cs typeface="Arial" charset="0"/>
              </a:rPr>
              <a:pPr/>
              <a:t>7</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3"/>
          <a:srcRect/>
          <a:stretch>
            <a:fillRect/>
          </a:stretch>
        </p:blipFill>
        <p:spPr bwMode="auto">
          <a:xfrm>
            <a:off x="2339975" y="188913"/>
            <a:ext cx="3373438" cy="1177925"/>
          </a:xfrm>
          <a:prstGeom prst="rect">
            <a:avLst/>
          </a:prstGeom>
          <a:noFill/>
          <a:ln w="9525">
            <a:noFill/>
            <a:miter lim="800000"/>
            <a:headEnd/>
            <a:tailEnd/>
          </a:ln>
        </p:spPr>
      </p:pic>
      <p:pic>
        <p:nvPicPr>
          <p:cNvPr id="72707" name="Picture 5"/>
          <p:cNvPicPr>
            <a:picLocks noChangeAspect="1" noChangeArrowheads="1"/>
          </p:cNvPicPr>
          <p:nvPr/>
        </p:nvPicPr>
        <p:blipFill>
          <a:blip r:embed="rId4"/>
          <a:srcRect/>
          <a:stretch>
            <a:fillRect/>
          </a:stretch>
        </p:blipFill>
        <p:spPr bwMode="auto">
          <a:xfrm>
            <a:off x="2124075" y="1557338"/>
            <a:ext cx="4930775" cy="1492250"/>
          </a:xfrm>
          <a:prstGeom prst="rect">
            <a:avLst/>
          </a:prstGeom>
          <a:noFill/>
          <a:ln w="9525">
            <a:noFill/>
            <a:miter lim="800000"/>
            <a:headEnd/>
            <a:tailEnd/>
          </a:ln>
        </p:spPr>
      </p:pic>
      <p:pic>
        <p:nvPicPr>
          <p:cNvPr id="72708" name="Picture 6"/>
          <p:cNvPicPr>
            <a:picLocks noChangeAspect="1" noChangeArrowheads="1"/>
          </p:cNvPicPr>
          <p:nvPr/>
        </p:nvPicPr>
        <p:blipFill>
          <a:blip r:embed="rId5"/>
          <a:srcRect/>
          <a:stretch>
            <a:fillRect/>
          </a:stretch>
        </p:blipFill>
        <p:spPr bwMode="auto">
          <a:xfrm>
            <a:off x="1908175" y="3284538"/>
            <a:ext cx="5856288" cy="1492250"/>
          </a:xfrm>
          <a:prstGeom prst="rect">
            <a:avLst/>
          </a:prstGeom>
          <a:noFill/>
          <a:ln w="9525">
            <a:noFill/>
            <a:miter lim="800000"/>
            <a:headEnd/>
            <a:tailEnd/>
          </a:ln>
        </p:spPr>
      </p:pic>
      <p:pic>
        <p:nvPicPr>
          <p:cNvPr id="72709" name="Picture 7"/>
          <p:cNvPicPr>
            <a:picLocks noChangeAspect="1" noChangeArrowheads="1"/>
          </p:cNvPicPr>
          <p:nvPr/>
        </p:nvPicPr>
        <p:blipFill>
          <a:blip r:embed="rId6"/>
          <a:srcRect/>
          <a:stretch>
            <a:fillRect/>
          </a:stretch>
        </p:blipFill>
        <p:spPr bwMode="auto">
          <a:xfrm>
            <a:off x="2051050" y="5229225"/>
            <a:ext cx="6010275" cy="96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3"/>
          <a:srcRect/>
          <a:stretch>
            <a:fillRect/>
          </a:stretch>
        </p:blipFill>
        <p:spPr bwMode="auto">
          <a:xfrm>
            <a:off x="2627313" y="188913"/>
            <a:ext cx="3376612" cy="1065212"/>
          </a:xfrm>
          <a:prstGeom prst="rect">
            <a:avLst/>
          </a:prstGeom>
          <a:noFill/>
          <a:ln w="9525">
            <a:noFill/>
            <a:miter lim="800000"/>
            <a:headEnd/>
            <a:tailEnd/>
          </a:ln>
        </p:spPr>
      </p:pic>
      <p:pic>
        <p:nvPicPr>
          <p:cNvPr id="73731" name="Picture 5"/>
          <p:cNvPicPr>
            <a:picLocks noChangeAspect="1" noChangeArrowheads="1"/>
          </p:cNvPicPr>
          <p:nvPr/>
        </p:nvPicPr>
        <p:blipFill>
          <a:blip r:embed="rId4"/>
          <a:srcRect/>
          <a:stretch>
            <a:fillRect/>
          </a:stretch>
        </p:blipFill>
        <p:spPr bwMode="auto">
          <a:xfrm>
            <a:off x="1692275" y="2708275"/>
            <a:ext cx="5803900" cy="303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3"/>
          <a:srcRect/>
          <a:stretch>
            <a:fillRect/>
          </a:stretch>
        </p:blipFill>
        <p:spPr bwMode="auto">
          <a:xfrm>
            <a:off x="179388" y="260350"/>
            <a:ext cx="2489200" cy="919163"/>
          </a:xfrm>
          <a:prstGeom prst="rect">
            <a:avLst/>
          </a:prstGeom>
          <a:noFill/>
          <a:ln w="9525">
            <a:noFill/>
            <a:miter lim="800000"/>
            <a:headEnd/>
            <a:tailEnd/>
          </a:ln>
        </p:spPr>
      </p:pic>
      <p:pic>
        <p:nvPicPr>
          <p:cNvPr id="74755" name="Picture 5"/>
          <p:cNvPicPr>
            <a:picLocks noChangeAspect="1" noChangeArrowheads="1"/>
          </p:cNvPicPr>
          <p:nvPr/>
        </p:nvPicPr>
        <p:blipFill>
          <a:blip r:embed="rId4"/>
          <a:srcRect/>
          <a:stretch>
            <a:fillRect/>
          </a:stretch>
        </p:blipFill>
        <p:spPr bwMode="auto">
          <a:xfrm>
            <a:off x="1547813" y="1196975"/>
            <a:ext cx="5324475" cy="2935288"/>
          </a:xfrm>
          <a:prstGeom prst="rect">
            <a:avLst/>
          </a:prstGeom>
          <a:noFill/>
          <a:ln w="9525">
            <a:noFill/>
            <a:miter lim="800000"/>
            <a:headEnd/>
            <a:tailEnd/>
          </a:ln>
        </p:spPr>
      </p:pic>
      <p:pic>
        <p:nvPicPr>
          <p:cNvPr id="74756" name="Picture 6"/>
          <p:cNvPicPr>
            <a:picLocks noChangeAspect="1" noChangeArrowheads="1"/>
          </p:cNvPicPr>
          <p:nvPr/>
        </p:nvPicPr>
        <p:blipFill>
          <a:blip r:embed="rId5"/>
          <a:srcRect/>
          <a:stretch>
            <a:fillRect/>
          </a:stretch>
        </p:blipFill>
        <p:spPr bwMode="auto">
          <a:xfrm>
            <a:off x="1979613" y="4148138"/>
            <a:ext cx="4957762" cy="270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3"/>
          <a:srcRect/>
          <a:stretch>
            <a:fillRect/>
          </a:stretch>
        </p:blipFill>
        <p:spPr bwMode="auto">
          <a:xfrm>
            <a:off x="395288" y="404813"/>
            <a:ext cx="2355850" cy="885825"/>
          </a:xfrm>
          <a:prstGeom prst="rect">
            <a:avLst/>
          </a:prstGeom>
          <a:noFill/>
          <a:ln w="9525">
            <a:noFill/>
            <a:miter lim="800000"/>
            <a:headEnd/>
            <a:tailEnd/>
          </a:ln>
        </p:spPr>
      </p:pic>
      <p:pic>
        <p:nvPicPr>
          <p:cNvPr id="75779" name="Picture 5"/>
          <p:cNvPicPr>
            <a:picLocks noChangeAspect="1" noChangeArrowheads="1"/>
          </p:cNvPicPr>
          <p:nvPr/>
        </p:nvPicPr>
        <p:blipFill>
          <a:blip r:embed="rId4"/>
          <a:srcRect/>
          <a:stretch>
            <a:fillRect/>
          </a:stretch>
        </p:blipFill>
        <p:spPr bwMode="auto">
          <a:xfrm>
            <a:off x="2057400" y="914400"/>
            <a:ext cx="5192713" cy="1274763"/>
          </a:xfrm>
          <a:prstGeom prst="rect">
            <a:avLst/>
          </a:prstGeom>
          <a:noFill/>
          <a:ln w="9525">
            <a:noFill/>
            <a:miter lim="800000"/>
            <a:headEnd/>
            <a:tailEnd/>
          </a:ln>
        </p:spPr>
      </p:pic>
      <p:pic>
        <p:nvPicPr>
          <p:cNvPr id="75780" name="Picture 6"/>
          <p:cNvPicPr>
            <a:picLocks noChangeAspect="1" noChangeArrowheads="1"/>
          </p:cNvPicPr>
          <p:nvPr/>
        </p:nvPicPr>
        <p:blipFill>
          <a:blip r:embed="rId5"/>
          <a:srcRect/>
          <a:stretch>
            <a:fillRect/>
          </a:stretch>
        </p:blipFill>
        <p:spPr bwMode="auto">
          <a:xfrm>
            <a:off x="1981200" y="2133600"/>
            <a:ext cx="5168900" cy="2333625"/>
          </a:xfrm>
          <a:prstGeom prst="rect">
            <a:avLst/>
          </a:prstGeom>
          <a:noFill/>
          <a:ln w="9525">
            <a:noFill/>
            <a:miter lim="800000"/>
            <a:headEnd/>
            <a:tailEnd/>
          </a:ln>
        </p:spPr>
      </p:pic>
      <p:pic>
        <p:nvPicPr>
          <p:cNvPr id="75781" name="Picture 7"/>
          <p:cNvPicPr>
            <a:picLocks noChangeAspect="1" noChangeArrowheads="1"/>
          </p:cNvPicPr>
          <p:nvPr/>
        </p:nvPicPr>
        <p:blipFill>
          <a:blip r:embed="rId6"/>
          <a:srcRect/>
          <a:stretch>
            <a:fillRect/>
          </a:stretch>
        </p:blipFill>
        <p:spPr bwMode="auto">
          <a:xfrm>
            <a:off x="1752600" y="4478337"/>
            <a:ext cx="5781675" cy="237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srcRect/>
          <a:stretch>
            <a:fillRect/>
          </a:stretch>
        </p:blipFill>
        <p:spPr bwMode="auto">
          <a:xfrm>
            <a:off x="323850" y="188913"/>
            <a:ext cx="2698750" cy="1008062"/>
          </a:xfrm>
          <a:prstGeom prst="rect">
            <a:avLst/>
          </a:prstGeom>
          <a:noFill/>
          <a:ln w="9525">
            <a:noFill/>
            <a:miter lim="800000"/>
            <a:headEnd/>
            <a:tailEnd/>
          </a:ln>
        </p:spPr>
      </p:pic>
      <p:pic>
        <p:nvPicPr>
          <p:cNvPr id="76803" name="Picture 5"/>
          <p:cNvPicPr>
            <a:picLocks noChangeAspect="1" noChangeArrowheads="1"/>
          </p:cNvPicPr>
          <p:nvPr/>
        </p:nvPicPr>
        <p:blipFill>
          <a:blip r:embed="rId4"/>
          <a:srcRect/>
          <a:stretch>
            <a:fillRect/>
          </a:stretch>
        </p:blipFill>
        <p:spPr bwMode="auto">
          <a:xfrm>
            <a:off x="827088" y="1557338"/>
            <a:ext cx="6989762" cy="415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6"/>
          <p:cNvPicPr>
            <a:picLocks noChangeAspect="1" noChangeArrowheads="1"/>
          </p:cNvPicPr>
          <p:nvPr/>
        </p:nvPicPr>
        <p:blipFill>
          <a:blip r:embed="rId3"/>
          <a:srcRect/>
          <a:stretch>
            <a:fillRect/>
          </a:stretch>
        </p:blipFill>
        <p:spPr bwMode="auto">
          <a:xfrm>
            <a:off x="1187450" y="4437063"/>
            <a:ext cx="6543675" cy="1511300"/>
          </a:xfrm>
          <a:prstGeom prst="rect">
            <a:avLst/>
          </a:prstGeom>
          <a:noFill/>
          <a:ln w="9525">
            <a:noFill/>
            <a:miter lim="800000"/>
            <a:headEnd/>
            <a:tailEnd/>
          </a:ln>
        </p:spPr>
      </p:pic>
      <p:sp>
        <p:nvSpPr>
          <p:cNvPr id="77827" name="Text Box 7"/>
          <p:cNvSpPr txBox="1">
            <a:spLocks noChangeArrowheads="1"/>
          </p:cNvSpPr>
          <p:nvPr/>
        </p:nvSpPr>
        <p:spPr bwMode="auto">
          <a:xfrm>
            <a:off x="1258888" y="188913"/>
            <a:ext cx="6965950" cy="457200"/>
          </a:xfrm>
          <a:prstGeom prst="rect">
            <a:avLst/>
          </a:prstGeom>
          <a:noFill/>
          <a:ln w="9525">
            <a:noFill/>
            <a:miter lim="800000"/>
            <a:headEnd/>
            <a:tailEnd/>
          </a:ln>
        </p:spPr>
        <p:txBody>
          <a:bodyPr wrap="none">
            <a:spAutoFit/>
          </a:bodyPr>
          <a:lstStyle/>
          <a:p>
            <a:r>
              <a:rPr lang="en-US" altLang="zh-TW" sz="2400" b="1">
                <a:solidFill>
                  <a:srgbClr val="990000"/>
                </a:solidFill>
              </a:rPr>
              <a:t>Illogical Two-Group Disconnection (Dissonant)</a:t>
            </a:r>
          </a:p>
        </p:txBody>
      </p:sp>
      <p:sp>
        <p:nvSpPr>
          <p:cNvPr id="77828" name="Text Box 8"/>
          <p:cNvSpPr txBox="1">
            <a:spLocks noChangeArrowheads="1"/>
          </p:cNvSpPr>
          <p:nvPr/>
        </p:nvSpPr>
        <p:spPr bwMode="auto">
          <a:xfrm>
            <a:off x="231775" y="784225"/>
            <a:ext cx="3765550" cy="641350"/>
          </a:xfrm>
          <a:prstGeom prst="rect">
            <a:avLst/>
          </a:prstGeom>
          <a:noFill/>
          <a:ln w="9525">
            <a:noFill/>
            <a:miter lim="800000"/>
            <a:headEnd/>
            <a:tailEnd/>
          </a:ln>
        </p:spPr>
        <p:txBody>
          <a:bodyPr wrap="none">
            <a:spAutoFit/>
          </a:bodyPr>
          <a:lstStyle/>
          <a:p>
            <a:r>
              <a:rPr lang="en-US" altLang="zh-TW" b="1">
                <a:solidFill>
                  <a:schemeClr val="accent2"/>
                </a:solidFill>
              </a:rPr>
              <a:t>The 1,2-Dioxygenation Pattern</a:t>
            </a:r>
          </a:p>
          <a:p>
            <a:r>
              <a:rPr lang="en-US" altLang="zh-TW" b="1">
                <a:solidFill>
                  <a:schemeClr val="accent2"/>
                </a:solidFill>
              </a:rPr>
              <a:t>a-Hydroxy-Carbonyl Compounds</a:t>
            </a:r>
          </a:p>
        </p:txBody>
      </p:sp>
      <p:pic>
        <p:nvPicPr>
          <p:cNvPr id="77829" name="Picture 9"/>
          <p:cNvPicPr>
            <a:picLocks noChangeAspect="1" noChangeArrowheads="1"/>
          </p:cNvPicPr>
          <p:nvPr/>
        </p:nvPicPr>
        <p:blipFill>
          <a:blip r:embed="rId4"/>
          <a:srcRect/>
          <a:stretch>
            <a:fillRect/>
          </a:stretch>
        </p:blipFill>
        <p:spPr bwMode="auto">
          <a:xfrm>
            <a:off x="971550" y="1844675"/>
            <a:ext cx="6697663"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3"/>
          <a:srcRect/>
          <a:stretch>
            <a:fillRect/>
          </a:stretch>
        </p:blipFill>
        <p:spPr bwMode="auto">
          <a:xfrm>
            <a:off x="323850" y="188913"/>
            <a:ext cx="2879725" cy="1017587"/>
          </a:xfrm>
          <a:prstGeom prst="rect">
            <a:avLst/>
          </a:prstGeom>
          <a:noFill/>
          <a:ln w="9525">
            <a:noFill/>
            <a:miter lim="800000"/>
            <a:headEnd/>
            <a:tailEnd/>
          </a:ln>
        </p:spPr>
      </p:pic>
      <p:pic>
        <p:nvPicPr>
          <p:cNvPr id="78851" name="Picture 5"/>
          <p:cNvPicPr>
            <a:picLocks noChangeAspect="1" noChangeArrowheads="1"/>
          </p:cNvPicPr>
          <p:nvPr/>
        </p:nvPicPr>
        <p:blipFill>
          <a:blip r:embed="rId4"/>
          <a:srcRect/>
          <a:stretch>
            <a:fillRect/>
          </a:stretch>
        </p:blipFill>
        <p:spPr bwMode="auto">
          <a:xfrm>
            <a:off x="1331913" y="1557338"/>
            <a:ext cx="5934075" cy="2514600"/>
          </a:xfrm>
          <a:prstGeom prst="rect">
            <a:avLst/>
          </a:prstGeom>
          <a:noFill/>
          <a:ln w="9525">
            <a:noFill/>
            <a:miter lim="800000"/>
            <a:headEnd/>
            <a:tailEnd/>
          </a:ln>
        </p:spPr>
      </p:pic>
      <p:pic>
        <p:nvPicPr>
          <p:cNvPr id="78852" name="Picture 6"/>
          <p:cNvPicPr>
            <a:picLocks noChangeAspect="1" noChangeArrowheads="1"/>
          </p:cNvPicPr>
          <p:nvPr/>
        </p:nvPicPr>
        <p:blipFill>
          <a:blip r:embed="rId5"/>
          <a:srcRect/>
          <a:stretch>
            <a:fillRect/>
          </a:stretch>
        </p:blipFill>
        <p:spPr bwMode="auto">
          <a:xfrm>
            <a:off x="1258888" y="4221163"/>
            <a:ext cx="6369050" cy="248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srcRect/>
          <a:stretch>
            <a:fillRect/>
          </a:stretch>
        </p:blipFill>
        <p:spPr bwMode="auto">
          <a:xfrm>
            <a:off x="0" y="115888"/>
            <a:ext cx="3492500" cy="1044575"/>
          </a:xfrm>
          <a:prstGeom prst="rect">
            <a:avLst/>
          </a:prstGeom>
          <a:noFill/>
          <a:ln w="9525">
            <a:noFill/>
            <a:miter lim="800000"/>
            <a:headEnd/>
            <a:tailEnd/>
          </a:ln>
        </p:spPr>
      </p:pic>
      <p:pic>
        <p:nvPicPr>
          <p:cNvPr id="79875" name="Picture 5"/>
          <p:cNvPicPr>
            <a:picLocks noChangeAspect="1" noChangeArrowheads="1"/>
          </p:cNvPicPr>
          <p:nvPr/>
        </p:nvPicPr>
        <p:blipFill>
          <a:blip r:embed="rId4"/>
          <a:srcRect/>
          <a:stretch>
            <a:fillRect/>
          </a:stretch>
        </p:blipFill>
        <p:spPr bwMode="auto">
          <a:xfrm>
            <a:off x="1619250" y="1373188"/>
            <a:ext cx="5327650" cy="2038350"/>
          </a:xfrm>
          <a:prstGeom prst="rect">
            <a:avLst/>
          </a:prstGeom>
          <a:noFill/>
          <a:ln w="9525">
            <a:noFill/>
            <a:miter lim="800000"/>
            <a:headEnd/>
            <a:tailEnd/>
          </a:ln>
        </p:spPr>
      </p:pic>
      <p:pic>
        <p:nvPicPr>
          <p:cNvPr id="79876" name="Picture 6"/>
          <p:cNvPicPr>
            <a:picLocks noChangeAspect="1" noChangeArrowheads="1"/>
          </p:cNvPicPr>
          <p:nvPr/>
        </p:nvPicPr>
        <p:blipFill>
          <a:blip r:embed="rId5"/>
          <a:srcRect/>
          <a:stretch>
            <a:fillRect/>
          </a:stretch>
        </p:blipFill>
        <p:spPr bwMode="auto">
          <a:xfrm>
            <a:off x="1258888" y="3500438"/>
            <a:ext cx="5657850" cy="30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3"/>
          <a:srcRect/>
          <a:stretch>
            <a:fillRect/>
          </a:stretch>
        </p:blipFill>
        <p:spPr bwMode="auto">
          <a:xfrm>
            <a:off x="1547813" y="1628775"/>
            <a:ext cx="5278437" cy="750888"/>
          </a:xfrm>
          <a:prstGeom prst="rect">
            <a:avLst/>
          </a:prstGeom>
          <a:noFill/>
          <a:ln w="9525">
            <a:noFill/>
            <a:miter lim="800000"/>
            <a:headEnd/>
            <a:tailEnd/>
          </a:ln>
        </p:spPr>
      </p:pic>
      <p:pic>
        <p:nvPicPr>
          <p:cNvPr id="80899" name="Picture 5"/>
          <p:cNvPicPr>
            <a:picLocks noChangeAspect="1" noChangeArrowheads="1"/>
          </p:cNvPicPr>
          <p:nvPr/>
        </p:nvPicPr>
        <p:blipFill>
          <a:blip r:embed="rId4"/>
          <a:srcRect/>
          <a:stretch>
            <a:fillRect/>
          </a:stretch>
        </p:blipFill>
        <p:spPr bwMode="auto">
          <a:xfrm>
            <a:off x="684213" y="2924175"/>
            <a:ext cx="7681912" cy="1498600"/>
          </a:xfrm>
          <a:prstGeom prst="rect">
            <a:avLst/>
          </a:prstGeom>
          <a:noFill/>
          <a:ln w="9525">
            <a:noFill/>
            <a:miter lim="800000"/>
            <a:headEnd/>
            <a:tailEnd/>
          </a:ln>
        </p:spPr>
      </p:pic>
      <p:sp>
        <p:nvSpPr>
          <p:cNvPr id="80900" name="Text Box 6"/>
          <p:cNvSpPr txBox="1">
            <a:spLocks noChangeArrowheads="1"/>
          </p:cNvSpPr>
          <p:nvPr/>
        </p:nvSpPr>
        <p:spPr bwMode="auto">
          <a:xfrm>
            <a:off x="2268538" y="333375"/>
            <a:ext cx="4706937" cy="457200"/>
          </a:xfrm>
          <a:prstGeom prst="rect">
            <a:avLst/>
          </a:prstGeom>
          <a:noFill/>
          <a:ln w="9525">
            <a:noFill/>
            <a:miter lim="800000"/>
            <a:headEnd/>
            <a:tailEnd/>
          </a:ln>
        </p:spPr>
        <p:txBody>
          <a:bodyPr wrap="none">
            <a:spAutoFit/>
          </a:bodyPr>
          <a:lstStyle/>
          <a:p>
            <a:r>
              <a:rPr lang="en-US" altLang="zh-TW" sz="2400" b="1">
                <a:solidFill>
                  <a:srgbClr val="990000"/>
                </a:solidFill>
              </a:rPr>
              <a:t>Strecker Amino Acid Synthesis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3"/>
          <a:srcRect/>
          <a:stretch>
            <a:fillRect/>
          </a:stretch>
        </p:blipFill>
        <p:spPr bwMode="auto">
          <a:xfrm>
            <a:off x="107950" y="188913"/>
            <a:ext cx="2411413" cy="981075"/>
          </a:xfrm>
          <a:prstGeom prst="rect">
            <a:avLst/>
          </a:prstGeom>
          <a:noFill/>
          <a:ln w="9525">
            <a:noFill/>
            <a:miter lim="800000"/>
            <a:headEnd/>
            <a:tailEnd/>
          </a:ln>
        </p:spPr>
      </p:pic>
      <p:pic>
        <p:nvPicPr>
          <p:cNvPr id="81923" name="Picture 5"/>
          <p:cNvPicPr>
            <a:picLocks noChangeAspect="1" noChangeArrowheads="1"/>
          </p:cNvPicPr>
          <p:nvPr/>
        </p:nvPicPr>
        <p:blipFill>
          <a:blip r:embed="rId4"/>
          <a:srcRect/>
          <a:stretch>
            <a:fillRect/>
          </a:stretch>
        </p:blipFill>
        <p:spPr bwMode="auto">
          <a:xfrm>
            <a:off x="1042988" y="1330325"/>
            <a:ext cx="5473700" cy="1671638"/>
          </a:xfrm>
          <a:prstGeom prst="rect">
            <a:avLst/>
          </a:prstGeom>
          <a:noFill/>
          <a:ln w="9525">
            <a:noFill/>
            <a:miter lim="800000"/>
            <a:headEnd/>
            <a:tailEnd/>
          </a:ln>
        </p:spPr>
      </p:pic>
      <p:pic>
        <p:nvPicPr>
          <p:cNvPr id="81924" name="Picture 6"/>
          <p:cNvPicPr>
            <a:picLocks noChangeAspect="1" noChangeArrowheads="1"/>
          </p:cNvPicPr>
          <p:nvPr/>
        </p:nvPicPr>
        <p:blipFill>
          <a:blip r:embed="rId5"/>
          <a:srcRect/>
          <a:stretch>
            <a:fillRect/>
          </a:stretch>
        </p:blipFill>
        <p:spPr bwMode="auto">
          <a:xfrm>
            <a:off x="971550" y="3933825"/>
            <a:ext cx="6270625"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normAutofit/>
          </a:bodyPr>
          <a:lstStyle/>
          <a:p>
            <a:pPr algn="l" eaLnBrk="1" hangingPunct="1">
              <a:spcBef>
                <a:spcPct val="0"/>
              </a:spcBef>
              <a:buFontTx/>
              <a:buNone/>
              <a:tabLst>
                <a:tab pos="457200" algn="l"/>
              </a:tabLst>
              <a:defRPr/>
            </a:pPr>
            <a:r>
              <a:rPr lang="en-US" sz="2400" kern="1200" dirty="0" smtClean="0">
                <a:solidFill>
                  <a:srgbClr val="003399"/>
                </a:solidFill>
              </a:rPr>
              <a:t>INTERCONVERSIONS</a:t>
            </a:r>
            <a:r>
              <a:rPr lang="en-US" sz="2400" kern="1200" dirty="0" smtClean="0">
                <a:solidFill>
                  <a:srgbClr val="000000"/>
                </a:solidFill>
              </a:rPr>
              <a:t> that correspond to known reactions. When you've got to a simple enough starting material (like something you can buy [and usually is cheap]) then the synthetic plan is simply the reverse of the analysis. The design of a synthesis needs to take into account some important factors.</a:t>
            </a:r>
          </a:p>
          <a:p>
            <a:pPr algn="l" rtl="0" eaLnBrk="1" hangingPunct="1">
              <a:spcBef>
                <a:spcPct val="0"/>
              </a:spcBef>
              <a:buFontTx/>
              <a:buAutoNum type="arabicPeriod"/>
              <a:tabLst>
                <a:tab pos="457200" algn="l"/>
              </a:tabLst>
              <a:defRPr/>
            </a:pPr>
            <a:r>
              <a:rPr lang="en-US" sz="2400" kern="1200" dirty="0" smtClean="0">
                <a:solidFill>
                  <a:srgbClr val="000000"/>
                </a:solidFill>
              </a:rPr>
              <a:t>it has to actually work in general, </a:t>
            </a:r>
          </a:p>
          <a:p>
            <a:pPr algn="l" rtl="0" eaLnBrk="1" hangingPunct="1">
              <a:spcBef>
                <a:spcPct val="0"/>
              </a:spcBef>
              <a:buFontTx/>
              <a:buAutoNum type="arabicPeriod"/>
              <a:tabLst>
                <a:tab pos="457200" algn="l"/>
              </a:tabLst>
              <a:defRPr/>
            </a:pPr>
            <a:r>
              <a:rPr lang="en-US" sz="2400" kern="1200" dirty="0" smtClean="0">
                <a:solidFill>
                  <a:srgbClr val="000000"/>
                </a:solidFill>
              </a:rPr>
              <a:t>it should be as short as possible</a:t>
            </a:r>
          </a:p>
          <a:p>
            <a:pPr algn="l" eaLnBrk="1" hangingPunct="1">
              <a:spcBef>
                <a:spcPct val="0"/>
              </a:spcBef>
              <a:buFontTx/>
              <a:buNone/>
              <a:tabLst>
                <a:tab pos="457200" algn="l"/>
              </a:tabLst>
              <a:defRPr/>
            </a:pPr>
            <a:r>
              <a:rPr lang="en-US" sz="2400" kern="1200" dirty="0" smtClean="0">
                <a:solidFill>
                  <a:srgbClr val="000000"/>
                </a:solidFill>
              </a:rPr>
              <a:t>3. each step should be efficient</a:t>
            </a:r>
          </a:p>
          <a:p>
            <a:pPr algn="l" eaLnBrk="1" hangingPunct="1">
              <a:spcBef>
                <a:spcPct val="0"/>
              </a:spcBef>
              <a:buFontTx/>
              <a:buNone/>
              <a:tabLst>
                <a:tab pos="457200" algn="l"/>
              </a:tabLst>
              <a:defRPr/>
            </a:pPr>
            <a:r>
              <a:rPr lang="en-US" sz="2400" kern="1200" dirty="0" smtClean="0">
                <a:solidFill>
                  <a:srgbClr val="000000"/>
                </a:solidFill>
              </a:rPr>
              <a:t>4. side products (if formed) and impurities (there always are) should be easily separable from the desired product</a:t>
            </a:r>
          </a:p>
          <a:p>
            <a:pPr algn="l" eaLnBrk="1" hangingPunct="1">
              <a:spcBef>
                <a:spcPct val="0"/>
              </a:spcBef>
              <a:buFontTx/>
              <a:buNone/>
              <a:tabLst>
                <a:tab pos="457200" algn="l"/>
              </a:tabLst>
              <a:defRPr/>
            </a:pPr>
            <a:r>
              <a:rPr lang="en-US" sz="2400" kern="1200" dirty="0" smtClean="0">
                <a:solidFill>
                  <a:srgbClr val="000000"/>
                </a:solidFill>
              </a:rPr>
              <a:t>5. environmental issues may be relevant</a:t>
            </a:r>
          </a:p>
          <a:p>
            <a:pPr>
              <a:defRPr/>
            </a:pPr>
            <a:endParaRPr lang="ar-SA" sz="2400" dirty="0"/>
          </a:p>
        </p:txBody>
      </p:sp>
      <p:sp>
        <p:nvSpPr>
          <p:cNvPr id="36868" name="Slide Number Placeholder 3"/>
          <p:cNvSpPr>
            <a:spLocks noGrp="1"/>
          </p:cNvSpPr>
          <p:nvPr>
            <p:ph type="sldNum" sz="quarter" idx="12"/>
          </p:nvPr>
        </p:nvSpPr>
        <p:spPr>
          <a:noFill/>
        </p:spPr>
        <p:txBody>
          <a:bodyPr/>
          <a:lstStyle/>
          <a:p>
            <a:fld id="{8F7C0FB7-DBAB-4580-9F05-EFFE84304769}" type="slidenum">
              <a:rPr lang="ar-SA" smtClean="0">
                <a:latin typeface="Arial" charset="0"/>
                <a:cs typeface="Arial" charset="0"/>
              </a:rPr>
              <a:pPr/>
              <a:t>8</a:t>
            </a:fld>
            <a:endParaRPr lang="en-GB" smtClean="0">
              <a:latin typeface="Arial" charset="0"/>
              <a:cs typeface="Arial" charset="0"/>
            </a:endParaRPr>
          </a:p>
        </p:txBody>
      </p:sp>
      <p:sp>
        <p:nvSpPr>
          <p:cNvPr id="36869" name="Rectangle 5"/>
          <p:cNvSpPr>
            <a:spLocks noChangeArrowheads="1"/>
          </p:cNvSpPr>
          <p:nvPr/>
        </p:nvSpPr>
        <p:spPr bwMode="auto">
          <a:xfrm>
            <a:off x="6480175" y="6237288"/>
            <a:ext cx="2120900" cy="369887"/>
          </a:xfrm>
          <a:prstGeom prst="rect">
            <a:avLst/>
          </a:prstGeom>
          <a:noFill/>
          <a:ln w="9525">
            <a:noFill/>
            <a:miter lim="800000"/>
            <a:headEnd/>
            <a:tailEnd/>
          </a:ln>
        </p:spPr>
        <p:txBody>
          <a:bodyPr wrap="none">
            <a:spAutoFit/>
          </a:bodyPr>
          <a:lstStyle/>
          <a:p>
            <a:r>
              <a:rPr lang="en-US" i="1"/>
              <a:t>Lect., 1/ 5-10-2010</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3"/>
          <a:srcRect/>
          <a:stretch>
            <a:fillRect/>
          </a:stretch>
        </p:blipFill>
        <p:spPr bwMode="auto">
          <a:xfrm>
            <a:off x="250825" y="333375"/>
            <a:ext cx="2268538" cy="866775"/>
          </a:xfrm>
          <a:prstGeom prst="rect">
            <a:avLst/>
          </a:prstGeom>
          <a:noFill/>
          <a:ln w="9525">
            <a:noFill/>
            <a:miter lim="800000"/>
            <a:headEnd/>
            <a:tailEnd/>
          </a:ln>
        </p:spPr>
      </p:pic>
      <p:pic>
        <p:nvPicPr>
          <p:cNvPr id="82947" name="Picture 5"/>
          <p:cNvPicPr>
            <a:picLocks noChangeAspect="1" noChangeArrowheads="1"/>
          </p:cNvPicPr>
          <p:nvPr/>
        </p:nvPicPr>
        <p:blipFill>
          <a:blip r:embed="rId4"/>
          <a:srcRect/>
          <a:stretch>
            <a:fillRect/>
          </a:stretch>
        </p:blipFill>
        <p:spPr bwMode="auto">
          <a:xfrm>
            <a:off x="1908175" y="1125538"/>
            <a:ext cx="5524500" cy="1670050"/>
          </a:xfrm>
          <a:prstGeom prst="rect">
            <a:avLst/>
          </a:prstGeom>
          <a:noFill/>
          <a:ln w="9525">
            <a:noFill/>
            <a:miter lim="800000"/>
            <a:headEnd/>
            <a:tailEnd/>
          </a:ln>
        </p:spPr>
      </p:pic>
      <p:pic>
        <p:nvPicPr>
          <p:cNvPr id="82948" name="Picture 7"/>
          <p:cNvPicPr>
            <a:picLocks noChangeAspect="1" noChangeArrowheads="1"/>
          </p:cNvPicPr>
          <p:nvPr/>
        </p:nvPicPr>
        <p:blipFill>
          <a:blip r:embed="rId5"/>
          <a:srcRect/>
          <a:stretch>
            <a:fillRect/>
          </a:stretch>
        </p:blipFill>
        <p:spPr bwMode="auto">
          <a:xfrm>
            <a:off x="1403350" y="2565400"/>
            <a:ext cx="5576888" cy="1868488"/>
          </a:xfrm>
          <a:prstGeom prst="rect">
            <a:avLst/>
          </a:prstGeom>
          <a:noFill/>
          <a:ln w="9525">
            <a:noFill/>
            <a:miter lim="800000"/>
            <a:headEnd/>
            <a:tailEnd/>
          </a:ln>
        </p:spPr>
      </p:pic>
      <p:pic>
        <p:nvPicPr>
          <p:cNvPr id="82949" name="Picture 8"/>
          <p:cNvPicPr>
            <a:picLocks noChangeAspect="1" noChangeArrowheads="1"/>
          </p:cNvPicPr>
          <p:nvPr/>
        </p:nvPicPr>
        <p:blipFill>
          <a:blip r:embed="rId6"/>
          <a:srcRect/>
          <a:stretch>
            <a:fillRect/>
          </a:stretch>
        </p:blipFill>
        <p:spPr bwMode="auto">
          <a:xfrm>
            <a:off x="1258888" y="5157788"/>
            <a:ext cx="5984875" cy="1179512"/>
          </a:xfrm>
          <a:prstGeom prst="rect">
            <a:avLst/>
          </a:prstGeom>
          <a:noFill/>
          <a:ln w="9525">
            <a:noFill/>
            <a:miter lim="800000"/>
            <a:headEnd/>
            <a:tailEnd/>
          </a:ln>
        </p:spPr>
      </p:pic>
      <p:sp>
        <p:nvSpPr>
          <p:cNvPr id="82950" name="Text Box 9"/>
          <p:cNvSpPr txBox="1">
            <a:spLocks noChangeArrowheads="1"/>
          </p:cNvSpPr>
          <p:nvPr/>
        </p:nvSpPr>
        <p:spPr bwMode="auto">
          <a:xfrm>
            <a:off x="3184525" y="207963"/>
            <a:ext cx="5835650" cy="641350"/>
          </a:xfrm>
          <a:prstGeom prst="rect">
            <a:avLst/>
          </a:prstGeom>
          <a:noFill/>
          <a:ln w="9525">
            <a:noFill/>
            <a:miter lim="800000"/>
            <a:headEnd/>
            <a:tailEnd/>
          </a:ln>
        </p:spPr>
        <p:txBody>
          <a:bodyPr wrap="none">
            <a:spAutoFit/>
          </a:bodyPr>
          <a:lstStyle/>
          <a:p>
            <a:r>
              <a:rPr lang="en-US" altLang="zh-TW" b="1">
                <a:solidFill>
                  <a:srgbClr val="990000"/>
                </a:solidFill>
              </a:rPr>
              <a:t>Cyanide ion is also involved in one special reaction </a:t>
            </a:r>
          </a:p>
          <a:p>
            <a:r>
              <a:rPr lang="en-US" altLang="zh-TW" b="1">
                <a:solidFill>
                  <a:srgbClr val="990000"/>
                </a:solidFill>
              </a:rPr>
              <a:t>giving an </a:t>
            </a:r>
            <a:r>
              <a:rPr lang="en-US" altLang="zh-TW" b="1">
                <a:solidFill>
                  <a:srgbClr val="990000"/>
                </a:solidFill>
                <a:latin typeface="Symbol" pitchFamily="18" charset="2"/>
              </a:rPr>
              <a:t>a</a:t>
            </a:r>
            <a:r>
              <a:rPr lang="en-US" altLang="zh-TW" b="1">
                <a:solidFill>
                  <a:srgbClr val="990000"/>
                </a:solidFill>
              </a:rPr>
              <a:t>-hydroxy-ketone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3"/>
          <a:srcRect/>
          <a:stretch>
            <a:fillRect/>
          </a:stretch>
        </p:blipFill>
        <p:spPr bwMode="auto">
          <a:xfrm>
            <a:off x="107950" y="260350"/>
            <a:ext cx="2195513" cy="1135063"/>
          </a:xfrm>
          <a:prstGeom prst="rect">
            <a:avLst/>
          </a:prstGeom>
          <a:noFill/>
          <a:ln w="9525">
            <a:noFill/>
            <a:miter lim="800000"/>
            <a:headEnd/>
            <a:tailEnd/>
          </a:ln>
        </p:spPr>
      </p:pic>
      <p:pic>
        <p:nvPicPr>
          <p:cNvPr id="83971" name="Picture 5"/>
          <p:cNvPicPr>
            <a:picLocks noChangeAspect="1" noChangeArrowheads="1"/>
          </p:cNvPicPr>
          <p:nvPr/>
        </p:nvPicPr>
        <p:blipFill>
          <a:blip r:embed="rId4"/>
          <a:srcRect/>
          <a:stretch>
            <a:fillRect/>
          </a:stretch>
        </p:blipFill>
        <p:spPr bwMode="auto">
          <a:xfrm>
            <a:off x="1908175" y="1484313"/>
            <a:ext cx="5310188" cy="1979612"/>
          </a:xfrm>
          <a:prstGeom prst="rect">
            <a:avLst/>
          </a:prstGeom>
          <a:noFill/>
          <a:ln w="9525">
            <a:noFill/>
            <a:miter lim="800000"/>
            <a:headEnd/>
            <a:tailEnd/>
          </a:ln>
        </p:spPr>
      </p:pic>
      <p:pic>
        <p:nvPicPr>
          <p:cNvPr id="83972" name="Picture 6"/>
          <p:cNvPicPr>
            <a:picLocks noChangeAspect="1" noChangeArrowheads="1"/>
          </p:cNvPicPr>
          <p:nvPr/>
        </p:nvPicPr>
        <p:blipFill>
          <a:blip r:embed="rId5"/>
          <a:srcRect/>
          <a:stretch>
            <a:fillRect/>
          </a:stretch>
        </p:blipFill>
        <p:spPr bwMode="auto">
          <a:xfrm>
            <a:off x="1619250" y="3644900"/>
            <a:ext cx="5957888"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ChangeAspect="1" noChangeArrowheads="1"/>
          </p:cNvPicPr>
          <p:nvPr/>
        </p:nvPicPr>
        <p:blipFill>
          <a:blip r:embed="rId3"/>
          <a:srcRect/>
          <a:stretch>
            <a:fillRect/>
          </a:stretch>
        </p:blipFill>
        <p:spPr bwMode="auto">
          <a:xfrm>
            <a:off x="1258888" y="549275"/>
            <a:ext cx="4427537" cy="1277938"/>
          </a:xfrm>
          <a:prstGeom prst="rect">
            <a:avLst/>
          </a:prstGeom>
          <a:noFill/>
          <a:ln w="9525">
            <a:noFill/>
            <a:miter lim="800000"/>
            <a:headEnd/>
            <a:tailEnd/>
          </a:ln>
        </p:spPr>
      </p:pic>
      <p:pic>
        <p:nvPicPr>
          <p:cNvPr id="84995" name="Picture 5"/>
          <p:cNvPicPr>
            <a:picLocks noChangeAspect="1" noChangeArrowheads="1"/>
          </p:cNvPicPr>
          <p:nvPr/>
        </p:nvPicPr>
        <p:blipFill>
          <a:blip r:embed="rId4"/>
          <a:srcRect/>
          <a:stretch>
            <a:fillRect/>
          </a:stretch>
        </p:blipFill>
        <p:spPr bwMode="auto">
          <a:xfrm>
            <a:off x="1258888" y="1989138"/>
            <a:ext cx="6523037" cy="1525587"/>
          </a:xfrm>
          <a:prstGeom prst="rect">
            <a:avLst/>
          </a:prstGeom>
          <a:noFill/>
          <a:ln w="9525">
            <a:noFill/>
            <a:miter lim="800000"/>
            <a:headEnd/>
            <a:tailEnd/>
          </a:ln>
        </p:spPr>
      </p:pic>
      <p:pic>
        <p:nvPicPr>
          <p:cNvPr id="84996" name="Picture 6"/>
          <p:cNvPicPr>
            <a:picLocks noChangeAspect="1" noChangeArrowheads="1"/>
          </p:cNvPicPr>
          <p:nvPr/>
        </p:nvPicPr>
        <p:blipFill>
          <a:blip r:embed="rId5"/>
          <a:srcRect/>
          <a:stretch>
            <a:fillRect/>
          </a:stretch>
        </p:blipFill>
        <p:spPr bwMode="auto">
          <a:xfrm>
            <a:off x="611188" y="3068638"/>
            <a:ext cx="3482975" cy="1616075"/>
          </a:xfrm>
          <a:prstGeom prst="rect">
            <a:avLst/>
          </a:prstGeom>
          <a:noFill/>
          <a:ln w="9525">
            <a:noFill/>
            <a:miter lim="800000"/>
            <a:headEnd/>
            <a:tailEnd/>
          </a:ln>
        </p:spPr>
      </p:pic>
      <p:pic>
        <p:nvPicPr>
          <p:cNvPr id="84997" name="Picture 7"/>
          <p:cNvPicPr>
            <a:picLocks noChangeAspect="1" noChangeArrowheads="1"/>
          </p:cNvPicPr>
          <p:nvPr/>
        </p:nvPicPr>
        <p:blipFill>
          <a:blip r:embed="rId6"/>
          <a:srcRect/>
          <a:stretch>
            <a:fillRect/>
          </a:stretch>
        </p:blipFill>
        <p:spPr bwMode="auto">
          <a:xfrm>
            <a:off x="827088" y="5013325"/>
            <a:ext cx="7961312" cy="165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ChangeAspect="1" noChangeArrowheads="1"/>
          </p:cNvPicPr>
          <p:nvPr/>
        </p:nvPicPr>
        <p:blipFill>
          <a:blip r:embed="rId3"/>
          <a:srcRect/>
          <a:stretch>
            <a:fillRect/>
          </a:stretch>
        </p:blipFill>
        <p:spPr bwMode="auto">
          <a:xfrm>
            <a:off x="250825" y="260350"/>
            <a:ext cx="2771775" cy="1098550"/>
          </a:xfrm>
          <a:prstGeom prst="rect">
            <a:avLst/>
          </a:prstGeom>
          <a:noFill/>
          <a:ln w="9525">
            <a:noFill/>
            <a:miter lim="800000"/>
            <a:headEnd/>
            <a:tailEnd/>
          </a:ln>
        </p:spPr>
      </p:pic>
      <p:pic>
        <p:nvPicPr>
          <p:cNvPr id="86019" name="Picture 5"/>
          <p:cNvPicPr>
            <a:picLocks noChangeAspect="1" noChangeArrowheads="1"/>
          </p:cNvPicPr>
          <p:nvPr/>
        </p:nvPicPr>
        <p:blipFill>
          <a:blip r:embed="rId4"/>
          <a:srcRect/>
          <a:stretch>
            <a:fillRect/>
          </a:stretch>
        </p:blipFill>
        <p:spPr bwMode="auto">
          <a:xfrm>
            <a:off x="2339975" y="1916113"/>
            <a:ext cx="5081588" cy="1808162"/>
          </a:xfrm>
          <a:prstGeom prst="rect">
            <a:avLst/>
          </a:prstGeom>
          <a:noFill/>
          <a:ln w="9525">
            <a:noFill/>
            <a:miter lim="800000"/>
            <a:headEnd/>
            <a:tailEnd/>
          </a:ln>
        </p:spPr>
      </p:pic>
      <p:pic>
        <p:nvPicPr>
          <p:cNvPr id="86020" name="Picture 6"/>
          <p:cNvPicPr>
            <a:picLocks noChangeAspect="1" noChangeArrowheads="1"/>
          </p:cNvPicPr>
          <p:nvPr/>
        </p:nvPicPr>
        <p:blipFill>
          <a:blip r:embed="rId5"/>
          <a:srcRect/>
          <a:stretch>
            <a:fillRect/>
          </a:stretch>
        </p:blipFill>
        <p:spPr bwMode="auto">
          <a:xfrm>
            <a:off x="1187450" y="3860800"/>
            <a:ext cx="647700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3"/>
          <a:srcRect/>
          <a:stretch>
            <a:fillRect/>
          </a:stretch>
        </p:blipFill>
        <p:spPr bwMode="auto">
          <a:xfrm>
            <a:off x="250825" y="188913"/>
            <a:ext cx="3240088" cy="971550"/>
          </a:xfrm>
          <a:prstGeom prst="rect">
            <a:avLst/>
          </a:prstGeom>
          <a:noFill/>
          <a:ln w="9525">
            <a:noFill/>
            <a:miter lim="800000"/>
            <a:headEnd/>
            <a:tailEnd/>
          </a:ln>
        </p:spPr>
      </p:pic>
      <p:pic>
        <p:nvPicPr>
          <p:cNvPr id="87043" name="Picture 5"/>
          <p:cNvPicPr>
            <a:picLocks noChangeAspect="1" noChangeArrowheads="1"/>
          </p:cNvPicPr>
          <p:nvPr/>
        </p:nvPicPr>
        <p:blipFill>
          <a:blip r:embed="rId4"/>
          <a:srcRect/>
          <a:stretch>
            <a:fillRect/>
          </a:stretch>
        </p:blipFill>
        <p:spPr bwMode="auto">
          <a:xfrm>
            <a:off x="1403350" y="1336675"/>
            <a:ext cx="6021388" cy="2222500"/>
          </a:xfrm>
          <a:prstGeom prst="rect">
            <a:avLst/>
          </a:prstGeom>
          <a:noFill/>
          <a:ln w="9525">
            <a:noFill/>
            <a:miter lim="800000"/>
            <a:headEnd/>
            <a:tailEnd/>
          </a:ln>
        </p:spPr>
      </p:pic>
      <p:pic>
        <p:nvPicPr>
          <p:cNvPr id="87044" name="Picture 6"/>
          <p:cNvPicPr>
            <a:picLocks noChangeAspect="1" noChangeArrowheads="1"/>
          </p:cNvPicPr>
          <p:nvPr/>
        </p:nvPicPr>
        <p:blipFill>
          <a:blip r:embed="rId5"/>
          <a:srcRect/>
          <a:stretch>
            <a:fillRect/>
          </a:stretch>
        </p:blipFill>
        <p:spPr bwMode="auto">
          <a:xfrm>
            <a:off x="1908175" y="3429000"/>
            <a:ext cx="5375275" cy="314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p:cNvPicPr>
            <a:picLocks noChangeAspect="1" noChangeArrowheads="1"/>
          </p:cNvPicPr>
          <p:nvPr/>
        </p:nvPicPr>
        <p:blipFill>
          <a:blip r:embed="rId3"/>
          <a:srcRect/>
          <a:stretch>
            <a:fillRect/>
          </a:stretch>
        </p:blipFill>
        <p:spPr bwMode="auto">
          <a:xfrm>
            <a:off x="1476375" y="2852738"/>
            <a:ext cx="6767513" cy="1235075"/>
          </a:xfrm>
          <a:prstGeom prst="rect">
            <a:avLst/>
          </a:prstGeom>
          <a:noFill/>
          <a:ln w="9525">
            <a:noFill/>
            <a:miter lim="800000"/>
            <a:headEnd/>
            <a:tailEnd/>
          </a:ln>
        </p:spPr>
      </p:pic>
      <p:sp>
        <p:nvSpPr>
          <p:cNvPr id="88067" name="Text Box 6"/>
          <p:cNvSpPr txBox="1">
            <a:spLocks noChangeArrowheads="1"/>
          </p:cNvSpPr>
          <p:nvPr/>
        </p:nvSpPr>
        <p:spPr bwMode="auto">
          <a:xfrm>
            <a:off x="2051050" y="260350"/>
            <a:ext cx="3144838" cy="457200"/>
          </a:xfrm>
          <a:prstGeom prst="rect">
            <a:avLst/>
          </a:prstGeom>
          <a:noFill/>
          <a:ln w="9525">
            <a:noFill/>
            <a:miter lim="800000"/>
            <a:headEnd/>
            <a:tailEnd/>
          </a:ln>
        </p:spPr>
        <p:txBody>
          <a:bodyPr wrap="none">
            <a:spAutoFit/>
          </a:bodyPr>
          <a:lstStyle/>
          <a:p>
            <a:r>
              <a:rPr lang="en-US" altLang="zh-TW" sz="2400" b="1">
                <a:solidFill>
                  <a:srgbClr val="990000"/>
                </a:solidFill>
              </a:rPr>
              <a:t>1,2-Diol Compounds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noChangeArrowheads="1"/>
          </p:cNvPicPr>
          <p:nvPr/>
        </p:nvPicPr>
        <p:blipFill>
          <a:blip r:embed="rId3"/>
          <a:srcRect/>
          <a:stretch>
            <a:fillRect/>
          </a:stretch>
        </p:blipFill>
        <p:spPr bwMode="auto">
          <a:xfrm>
            <a:off x="3059113" y="115888"/>
            <a:ext cx="2536825" cy="1449387"/>
          </a:xfrm>
          <a:prstGeom prst="rect">
            <a:avLst/>
          </a:prstGeom>
          <a:noFill/>
          <a:ln w="9525">
            <a:noFill/>
            <a:miter lim="800000"/>
            <a:headEnd/>
            <a:tailEnd/>
          </a:ln>
        </p:spPr>
      </p:pic>
      <p:pic>
        <p:nvPicPr>
          <p:cNvPr id="89091" name="Picture 5"/>
          <p:cNvPicPr>
            <a:picLocks noChangeAspect="1" noChangeArrowheads="1"/>
          </p:cNvPicPr>
          <p:nvPr/>
        </p:nvPicPr>
        <p:blipFill>
          <a:blip r:embed="rId4"/>
          <a:srcRect/>
          <a:stretch>
            <a:fillRect/>
          </a:stretch>
        </p:blipFill>
        <p:spPr bwMode="auto">
          <a:xfrm>
            <a:off x="1476375" y="2492375"/>
            <a:ext cx="6105525" cy="376555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noChangeArrowheads="1"/>
          </p:cNvPicPr>
          <p:nvPr/>
        </p:nvPicPr>
        <p:blipFill>
          <a:blip r:embed="rId3"/>
          <a:srcRect/>
          <a:stretch>
            <a:fillRect/>
          </a:stretch>
        </p:blipFill>
        <p:spPr bwMode="auto">
          <a:xfrm>
            <a:off x="395288" y="115888"/>
            <a:ext cx="3311525" cy="1201737"/>
          </a:xfrm>
          <a:prstGeom prst="rect">
            <a:avLst/>
          </a:prstGeom>
          <a:noFill/>
          <a:ln w="9525">
            <a:noFill/>
            <a:miter lim="800000"/>
            <a:headEnd/>
            <a:tailEnd/>
          </a:ln>
        </p:spPr>
      </p:pic>
      <p:pic>
        <p:nvPicPr>
          <p:cNvPr id="90115" name="Picture 5"/>
          <p:cNvPicPr>
            <a:picLocks noChangeAspect="1" noChangeArrowheads="1"/>
          </p:cNvPicPr>
          <p:nvPr/>
        </p:nvPicPr>
        <p:blipFill>
          <a:blip r:embed="rId4"/>
          <a:srcRect/>
          <a:stretch>
            <a:fillRect/>
          </a:stretch>
        </p:blipFill>
        <p:spPr bwMode="auto">
          <a:xfrm>
            <a:off x="2195513" y="981075"/>
            <a:ext cx="5478462" cy="3067050"/>
          </a:xfrm>
          <a:prstGeom prst="rect">
            <a:avLst/>
          </a:prstGeom>
          <a:noFill/>
          <a:ln w="9525">
            <a:noFill/>
            <a:miter lim="800000"/>
            <a:headEnd/>
            <a:tailEnd/>
          </a:ln>
        </p:spPr>
      </p:pic>
      <p:pic>
        <p:nvPicPr>
          <p:cNvPr id="90116" name="Picture 6"/>
          <p:cNvPicPr>
            <a:picLocks noChangeAspect="1" noChangeArrowheads="1"/>
          </p:cNvPicPr>
          <p:nvPr/>
        </p:nvPicPr>
        <p:blipFill>
          <a:blip r:embed="rId5"/>
          <a:srcRect/>
          <a:stretch>
            <a:fillRect/>
          </a:stretch>
        </p:blipFill>
        <p:spPr bwMode="auto">
          <a:xfrm>
            <a:off x="1619250" y="4125913"/>
            <a:ext cx="4532313" cy="2608262"/>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p:cNvPicPr>
            <a:picLocks noChangeAspect="1" noChangeArrowheads="1"/>
          </p:cNvPicPr>
          <p:nvPr/>
        </p:nvPicPr>
        <p:blipFill>
          <a:blip r:embed="rId3"/>
          <a:srcRect/>
          <a:stretch>
            <a:fillRect/>
          </a:stretch>
        </p:blipFill>
        <p:spPr bwMode="auto">
          <a:xfrm>
            <a:off x="1403350" y="188913"/>
            <a:ext cx="5251450" cy="446087"/>
          </a:xfrm>
          <a:prstGeom prst="rect">
            <a:avLst/>
          </a:prstGeom>
          <a:noFill/>
          <a:ln w="9525">
            <a:noFill/>
            <a:miter lim="800000"/>
            <a:headEnd/>
            <a:tailEnd/>
          </a:ln>
        </p:spPr>
      </p:pic>
      <p:pic>
        <p:nvPicPr>
          <p:cNvPr id="91139" name="Picture 5"/>
          <p:cNvPicPr>
            <a:picLocks noChangeAspect="1" noChangeArrowheads="1"/>
          </p:cNvPicPr>
          <p:nvPr/>
        </p:nvPicPr>
        <p:blipFill>
          <a:blip r:embed="rId4"/>
          <a:srcRect/>
          <a:stretch>
            <a:fillRect/>
          </a:stretch>
        </p:blipFill>
        <p:spPr bwMode="auto">
          <a:xfrm>
            <a:off x="1331913" y="908050"/>
            <a:ext cx="5659437" cy="1535113"/>
          </a:xfrm>
          <a:prstGeom prst="rect">
            <a:avLst/>
          </a:prstGeom>
          <a:noFill/>
          <a:ln w="9525">
            <a:noFill/>
            <a:miter lim="800000"/>
            <a:headEnd/>
            <a:tailEnd/>
          </a:ln>
        </p:spPr>
      </p:pic>
      <p:pic>
        <p:nvPicPr>
          <p:cNvPr id="91140" name="Picture 6"/>
          <p:cNvPicPr>
            <a:picLocks noChangeAspect="1" noChangeArrowheads="1"/>
          </p:cNvPicPr>
          <p:nvPr/>
        </p:nvPicPr>
        <p:blipFill>
          <a:blip r:embed="rId5"/>
          <a:srcRect/>
          <a:stretch>
            <a:fillRect/>
          </a:stretch>
        </p:blipFill>
        <p:spPr bwMode="auto">
          <a:xfrm>
            <a:off x="1763713" y="5805488"/>
            <a:ext cx="4337050" cy="530225"/>
          </a:xfrm>
          <a:prstGeom prst="rect">
            <a:avLst/>
          </a:prstGeom>
          <a:noFill/>
          <a:ln w="9525">
            <a:noFill/>
            <a:miter lim="800000"/>
            <a:headEnd/>
            <a:tailEnd/>
          </a:ln>
        </p:spPr>
      </p:pic>
      <p:pic>
        <p:nvPicPr>
          <p:cNvPr id="91141" name="Picture 7"/>
          <p:cNvPicPr>
            <a:picLocks noChangeAspect="1" noChangeArrowheads="1"/>
          </p:cNvPicPr>
          <p:nvPr/>
        </p:nvPicPr>
        <p:blipFill>
          <a:blip r:embed="rId6"/>
          <a:srcRect/>
          <a:stretch>
            <a:fillRect/>
          </a:stretch>
        </p:blipFill>
        <p:spPr bwMode="auto">
          <a:xfrm>
            <a:off x="1258888" y="4005263"/>
            <a:ext cx="5499100" cy="1704975"/>
          </a:xfrm>
          <a:prstGeom prst="rect">
            <a:avLst/>
          </a:prstGeom>
          <a:noFill/>
          <a:ln w="9525">
            <a:noFill/>
            <a:miter lim="800000"/>
            <a:headEnd/>
            <a:tailEnd/>
          </a:ln>
        </p:spPr>
      </p:pic>
      <p:sp>
        <p:nvSpPr>
          <p:cNvPr id="91142" name="Text Box 8"/>
          <p:cNvSpPr txBox="1">
            <a:spLocks noChangeArrowheads="1"/>
          </p:cNvSpPr>
          <p:nvPr/>
        </p:nvSpPr>
        <p:spPr bwMode="auto">
          <a:xfrm>
            <a:off x="2124075" y="2420938"/>
            <a:ext cx="4006850" cy="366712"/>
          </a:xfrm>
          <a:prstGeom prst="rect">
            <a:avLst/>
          </a:prstGeom>
          <a:noFill/>
          <a:ln w="9525">
            <a:noFill/>
            <a:miter lim="800000"/>
            <a:headEnd/>
            <a:tailEnd/>
          </a:ln>
        </p:spPr>
        <p:txBody>
          <a:bodyPr wrap="none">
            <a:spAutoFit/>
          </a:bodyPr>
          <a:lstStyle/>
          <a:p>
            <a:r>
              <a:rPr lang="en-US" altLang="zh-TW" b="1">
                <a:solidFill>
                  <a:srgbClr val="990000"/>
                </a:solidFill>
              </a:rPr>
              <a:t>Pinacol reduction (radical reaction)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p:cNvPicPr>
            <a:picLocks noChangeAspect="1" noChangeArrowheads="1"/>
          </p:cNvPicPr>
          <p:nvPr/>
        </p:nvPicPr>
        <p:blipFill>
          <a:blip r:embed="rId3"/>
          <a:srcRect/>
          <a:stretch>
            <a:fillRect/>
          </a:stretch>
        </p:blipFill>
        <p:spPr bwMode="auto">
          <a:xfrm>
            <a:off x="2555875" y="404813"/>
            <a:ext cx="2879725" cy="1054100"/>
          </a:xfrm>
          <a:prstGeom prst="rect">
            <a:avLst/>
          </a:prstGeom>
          <a:noFill/>
          <a:ln w="9525">
            <a:noFill/>
            <a:miter lim="800000"/>
            <a:headEnd/>
            <a:tailEnd/>
          </a:ln>
        </p:spPr>
      </p:pic>
      <p:pic>
        <p:nvPicPr>
          <p:cNvPr id="92163" name="Picture 5"/>
          <p:cNvPicPr>
            <a:picLocks noChangeAspect="1" noChangeArrowheads="1"/>
          </p:cNvPicPr>
          <p:nvPr/>
        </p:nvPicPr>
        <p:blipFill>
          <a:blip r:embed="rId4"/>
          <a:srcRect/>
          <a:stretch>
            <a:fillRect/>
          </a:stretch>
        </p:blipFill>
        <p:spPr bwMode="auto">
          <a:xfrm>
            <a:off x="1476375" y="2349500"/>
            <a:ext cx="5461000" cy="2914650"/>
          </a:xfrm>
          <a:prstGeom prst="rect">
            <a:avLst/>
          </a:prstGeom>
          <a:noFill/>
          <a:ln w="9525">
            <a:noFill/>
            <a:miter lim="800000"/>
            <a:headEnd/>
            <a:tailEnd/>
          </a:ln>
        </p:spPr>
      </p:pic>
      <p:pic>
        <p:nvPicPr>
          <p:cNvPr id="92164" name="Picture 6"/>
          <p:cNvPicPr>
            <a:picLocks noChangeAspect="1" noChangeArrowheads="1"/>
          </p:cNvPicPr>
          <p:nvPr/>
        </p:nvPicPr>
        <p:blipFill>
          <a:blip r:embed="rId5"/>
          <a:srcRect/>
          <a:stretch>
            <a:fillRect/>
          </a:stretch>
        </p:blipFill>
        <p:spPr bwMode="auto">
          <a:xfrm>
            <a:off x="1403350" y="5373688"/>
            <a:ext cx="5591175" cy="10953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1600200" y="381000"/>
            <a:ext cx="5562600" cy="607461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noChangeArrowheads="1"/>
          </p:cNvPicPr>
          <p:nvPr/>
        </p:nvPicPr>
        <p:blipFill>
          <a:blip r:embed="rId3"/>
          <a:srcRect/>
          <a:stretch>
            <a:fillRect/>
          </a:stretch>
        </p:blipFill>
        <p:spPr bwMode="auto">
          <a:xfrm>
            <a:off x="0" y="0"/>
            <a:ext cx="4319588" cy="1374775"/>
          </a:xfrm>
          <a:prstGeom prst="rect">
            <a:avLst/>
          </a:prstGeom>
          <a:noFill/>
          <a:ln w="9525">
            <a:noFill/>
            <a:miter lim="800000"/>
            <a:headEnd/>
            <a:tailEnd/>
          </a:ln>
        </p:spPr>
      </p:pic>
      <p:pic>
        <p:nvPicPr>
          <p:cNvPr id="93187" name="Picture 5"/>
          <p:cNvPicPr>
            <a:picLocks noChangeAspect="1" noChangeArrowheads="1"/>
          </p:cNvPicPr>
          <p:nvPr/>
        </p:nvPicPr>
        <p:blipFill>
          <a:blip r:embed="rId4"/>
          <a:srcRect/>
          <a:stretch>
            <a:fillRect/>
          </a:stretch>
        </p:blipFill>
        <p:spPr bwMode="auto">
          <a:xfrm>
            <a:off x="5867400" y="0"/>
            <a:ext cx="2160588" cy="1423988"/>
          </a:xfrm>
          <a:prstGeom prst="rect">
            <a:avLst/>
          </a:prstGeom>
          <a:noFill/>
          <a:ln w="9525">
            <a:noFill/>
            <a:miter lim="800000"/>
            <a:headEnd/>
            <a:tailEnd/>
          </a:ln>
        </p:spPr>
      </p:pic>
      <p:pic>
        <p:nvPicPr>
          <p:cNvPr id="93188" name="Picture 6"/>
          <p:cNvPicPr>
            <a:picLocks noChangeAspect="1" noChangeArrowheads="1"/>
          </p:cNvPicPr>
          <p:nvPr/>
        </p:nvPicPr>
        <p:blipFill>
          <a:blip r:embed="rId5"/>
          <a:srcRect/>
          <a:stretch>
            <a:fillRect/>
          </a:stretch>
        </p:blipFill>
        <p:spPr bwMode="auto">
          <a:xfrm>
            <a:off x="1476375" y="1484313"/>
            <a:ext cx="4438650" cy="2571750"/>
          </a:xfrm>
          <a:prstGeom prst="rect">
            <a:avLst/>
          </a:prstGeom>
          <a:noFill/>
          <a:ln w="9525">
            <a:noFill/>
            <a:miter lim="800000"/>
            <a:headEnd/>
            <a:tailEnd/>
          </a:ln>
        </p:spPr>
      </p:pic>
      <p:pic>
        <p:nvPicPr>
          <p:cNvPr id="93189" name="Picture 7"/>
          <p:cNvPicPr>
            <a:picLocks noChangeAspect="1" noChangeArrowheads="1"/>
          </p:cNvPicPr>
          <p:nvPr/>
        </p:nvPicPr>
        <p:blipFill>
          <a:blip r:embed="rId6"/>
          <a:srcRect/>
          <a:stretch>
            <a:fillRect/>
          </a:stretch>
        </p:blipFill>
        <p:spPr bwMode="auto">
          <a:xfrm>
            <a:off x="1979613" y="4076700"/>
            <a:ext cx="5060950" cy="2420938"/>
          </a:xfrm>
          <a:prstGeom prst="rect">
            <a:avLst/>
          </a:prstGeom>
          <a:noFill/>
          <a:ln w="9525">
            <a:noFill/>
            <a:miter lim="800000"/>
            <a:headEnd/>
            <a:tailEnd/>
          </a:ln>
        </p:spPr>
      </p:pic>
      <p:sp>
        <p:nvSpPr>
          <p:cNvPr id="93190" name="Text Box 8"/>
          <p:cNvSpPr txBox="1">
            <a:spLocks noChangeArrowheads="1"/>
          </p:cNvSpPr>
          <p:nvPr/>
        </p:nvSpPr>
        <p:spPr bwMode="auto">
          <a:xfrm>
            <a:off x="1692275" y="1196975"/>
            <a:ext cx="1962150" cy="366713"/>
          </a:xfrm>
          <a:prstGeom prst="rect">
            <a:avLst/>
          </a:prstGeom>
          <a:noFill/>
          <a:ln w="9525">
            <a:noFill/>
            <a:miter lim="800000"/>
            <a:headEnd/>
            <a:tailEnd/>
          </a:ln>
        </p:spPr>
        <p:txBody>
          <a:bodyPr wrap="none">
            <a:spAutoFit/>
          </a:bodyPr>
          <a:lstStyle/>
          <a:p>
            <a:r>
              <a:rPr lang="en-US" altLang="zh-TW" b="1">
                <a:solidFill>
                  <a:srgbClr val="990000"/>
                </a:solidFill>
              </a:rPr>
              <a:t>Acyloin reaction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p:cNvPicPr>
            <a:picLocks noChangeAspect="1" noChangeArrowheads="1"/>
          </p:cNvPicPr>
          <p:nvPr/>
        </p:nvPicPr>
        <p:blipFill>
          <a:blip r:embed="rId3"/>
          <a:srcRect/>
          <a:stretch>
            <a:fillRect/>
          </a:stretch>
        </p:blipFill>
        <p:spPr bwMode="auto">
          <a:xfrm>
            <a:off x="1547813" y="692150"/>
            <a:ext cx="5461000" cy="1395413"/>
          </a:xfrm>
          <a:prstGeom prst="rect">
            <a:avLst/>
          </a:prstGeom>
          <a:noFill/>
          <a:ln w="9525">
            <a:noFill/>
            <a:miter lim="800000"/>
            <a:headEnd/>
            <a:tailEnd/>
          </a:ln>
        </p:spPr>
      </p:pic>
      <p:pic>
        <p:nvPicPr>
          <p:cNvPr id="94211" name="Picture 6"/>
          <p:cNvPicPr>
            <a:picLocks noChangeAspect="1" noChangeArrowheads="1"/>
          </p:cNvPicPr>
          <p:nvPr/>
        </p:nvPicPr>
        <p:blipFill>
          <a:blip r:embed="rId4"/>
          <a:srcRect/>
          <a:stretch>
            <a:fillRect/>
          </a:stretch>
        </p:blipFill>
        <p:spPr bwMode="auto">
          <a:xfrm>
            <a:off x="0" y="1844675"/>
            <a:ext cx="3503613" cy="1143000"/>
          </a:xfrm>
          <a:prstGeom prst="rect">
            <a:avLst/>
          </a:prstGeom>
          <a:noFill/>
          <a:ln w="9525">
            <a:noFill/>
            <a:miter lim="800000"/>
            <a:headEnd/>
            <a:tailEnd/>
          </a:ln>
        </p:spPr>
      </p:pic>
      <p:pic>
        <p:nvPicPr>
          <p:cNvPr id="94212" name="Picture 7"/>
          <p:cNvPicPr>
            <a:picLocks noChangeAspect="1" noChangeArrowheads="1"/>
          </p:cNvPicPr>
          <p:nvPr/>
        </p:nvPicPr>
        <p:blipFill>
          <a:blip r:embed="rId5"/>
          <a:srcRect/>
          <a:stretch>
            <a:fillRect/>
          </a:stretch>
        </p:blipFill>
        <p:spPr bwMode="auto">
          <a:xfrm>
            <a:off x="2987675" y="2708275"/>
            <a:ext cx="4475163" cy="1809750"/>
          </a:xfrm>
          <a:prstGeom prst="rect">
            <a:avLst/>
          </a:prstGeom>
          <a:noFill/>
          <a:ln w="9525">
            <a:noFill/>
            <a:miter lim="800000"/>
            <a:headEnd/>
            <a:tailEnd/>
          </a:ln>
        </p:spPr>
      </p:pic>
      <p:pic>
        <p:nvPicPr>
          <p:cNvPr id="94213" name="Picture 8"/>
          <p:cNvPicPr>
            <a:picLocks noChangeAspect="1" noChangeArrowheads="1"/>
          </p:cNvPicPr>
          <p:nvPr/>
        </p:nvPicPr>
        <p:blipFill>
          <a:blip r:embed="rId6"/>
          <a:srcRect/>
          <a:stretch>
            <a:fillRect/>
          </a:stretch>
        </p:blipFill>
        <p:spPr bwMode="auto">
          <a:xfrm>
            <a:off x="1042988" y="5013325"/>
            <a:ext cx="6708775" cy="1001713"/>
          </a:xfrm>
          <a:prstGeom prst="rect">
            <a:avLst/>
          </a:prstGeom>
          <a:noFill/>
          <a:ln w="9525">
            <a:noFill/>
            <a:miter lim="800000"/>
            <a:headEnd/>
            <a:tailEnd/>
          </a:ln>
        </p:spPr>
      </p:pic>
      <p:sp>
        <p:nvSpPr>
          <p:cNvPr id="94214" name="Text Box 9"/>
          <p:cNvSpPr txBox="1">
            <a:spLocks noChangeArrowheads="1"/>
          </p:cNvSpPr>
          <p:nvPr/>
        </p:nvSpPr>
        <p:spPr bwMode="auto">
          <a:xfrm>
            <a:off x="2268538" y="188913"/>
            <a:ext cx="3313112" cy="457200"/>
          </a:xfrm>
          <a:prstGeom prst="rect">
            <a:avLst/>
          </a:prstGeom>
          <a:noFill/>
          <a:ln w="9525">
            <a:noFill/>
            <a:miter lim="800000"/>
            <a:headEnd/>
            <a:tailEnd/>
          </a:ln>
        </p:spPr>
        <p:txBody>
          <a:bodyPr wrap="none">
            <a:spAutoFit/>
          </a:bodyPr>
          <a:lstStyle/>
          <a:p>
            <a:r>
              <a:rPr lang="en-US" altLang="zh-TW" sz="2400" b="1">
                <a:solidFill>
                  <a:srgbClr val="990000"/>
                </a:solidFill>
              </a:rPr>
              <a:t>Illogical Electrophiles</a:t>
            </a:r>
          </a:p>
        </p:txBody>
      </p:sp>
      <p:sp>
        <p:nvSpPr>
          <p:cNvPr id="94215" name="Text Box 10"/>
          <p:cNvSpPr txBox="1">
            <a:spLocks noChangeArrowheads="1"/>
          </p:cNvSpPr>
          <p:nvPr/>
        </p:nvSpPr>
        <p:spPr bwMode="auto">
          <a:xfrm>
            <a:off x="6135688" y="1839913"/>
            <a:ext cx="2967037" cy="517525"/>
          </a:xfrm>
          <a:prstGeom prst="rect">
            <a:avLst/>
          </a:prstGeom>
          <a:noFill/>
          <a:ln w="9525">
            <a:noFill/>
            <a:miter lim="800000"/>
            <a:headEnd/>
            <a:tailEnd/>
          </a:ln>
        </p:spPr>
        <p:txBody>
          <a:bodyPr wrap="none">
            <a:spAutoFit/>
          </a:bodyPr>
          <a:lstStyle/>
          <a:p>
            <a:r>
              <a:rPr lang="en-US" altLang="zh-TW" sz="1400">
                <a:solidFill>
                  <a:srgbClr val="990000"/>
                </a:solidFill>
                <a:latin typeface="Symbol" pitchFamily="18" charset="2"/>
              </a:rPr>
              <a:t>a</a:t>
            </a:r>
            <a:r>
              <a:rPr lang="en-US" altLang="zh-TW" sz="1400">
                <a:solidFill>
                  <a:srgbClr val="990000"/>
                </a:solidFill>
              </a:rPr>
              <a:t>-bromoketone A is electrophilic at </a:t>
            </a:r>
          </a:p>
          <a:p>
            <a:r>
              <a:rPr lang="en-US" altLang="zh-TW" sz="1400">
                <a:solidFill>
                  <a:srgbClr val="990000"/>
                </a:solidFill>
              </a:rPr>
              <a:t>the </a:t>
            </a:r>
            <a:r>
              <a:rPr lang="en-US" altLang="zh-TW" sz="1400">
                <a:solidFill>
                  <a:srgbClr val="990000"/>
                </a:solidFill>
                <a:latin typeface="Symbol" pitchFamily="18" charset="2"/>
              </a:rPr>
              <a:t>a </a:t>
            </a:r>
            <a:r>
              <a:rPr lang="en-US" altLang="zh-TW" sz="1400">
                <a:solidFill>
                  <a:srgbClr val="990000"/>
                </a:solidFill>
              </a:rPr>
              <a:t>carbon atom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noChangeArrowheads="1"/>
          </p:cNvPicPr>
          <p:nvPr/>
        </p:nvPicPr>
        <p:blipFill>
          <a:blip r:embed="rId3"/>
          <a:srcRect/>
          <a:stretch>
            <a:fillRect/>
          </a:stretch>
        </p:blipFill>
        <p:spPr bwMode="auto">
          <a:xfrm>
            <a:off x="1476375" y="260350"/>
            <a:ext cx="2879725" cy="1328738"/>
          </a:xfrm>
          <a:prstGeom prst="rect">
            <a:avLst/>
          </a:prstGeom>
          <a:noFill/>
          <a:ln w="9525">
            <a:noFill/>
            <a:miter lim="800000"/>
            <a:headEnd/>
            <a:tailEnd/>
          </a:ln>
        </p:spPr>
      </p:pic>
      <p:pic>
        <p:nvPicPr>
          <p:cNvPr id="95235" name="Picture 5"/>
          <p:cNvPicPr>
            <a:picLocks noChangeAspect="1" noChangeArrowheads="1"/>
          </p:cNvPicPr>
          <p:nvPr/>
        </p:nvPicPr>
        <p:blipFill>
          <a:blip r:embed="rId4"/>
          <a:srcRect/>
          <a:stretch>
            <a:fillRect/>
          </a:stretch>
        </p:blipFill>
        <p:spPr bwMode="auto">
          <a:xfrm>
            <a:off x="2051050" y="1412875"/>
            <a:ext cx="5602288" cy="2671763"/>
          </a:xfrm>
          <a:prstGeom prst="rect">
            <a:avLst/>
          </a:prstGeom>
          <a:noFill/>
          <a:ln w="9525">
            <a:noFill/>
            <a:miter lim="800000"/>
            <a:headEnd/>
            <a:tailEnd/>
          </a:ln>
        </p:spPr>
      </p:pic>
      <p:pic>
        <p:nvPicPr>
          <p:cNvPr id="95236" name="Picture 6"/>
          <p:cNvPicPr>
            <a:picLocks noChangeAspect="1" noChangeArrowheads="1"/>
          </p:cNvPicPr>
          <p:nvPr/>
        </p:nvPicPr>
        <p:blipFill>
          <a:blip r:embed="rId5"/>
          <a:srcRect/>
          <a:stretch>
            <a:fillRect/>
          </a:stretch>
        </p:blipFill>
        <p:spPr bwMode="auto">
          <a:xfrm>
            <a:off x="2051050" y="4149725"/>
            <a:ext cx="5167313" cy="2563813"/>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p:cNvPicPr>
            <a:picLocks noChangeAspect="1" noChangeArrowheads="1"/>
          </p:cNvPicPr>
          <p:nvPr/>
        </p:nvPicPr>
        <p:blipFill>
          <a:blip r:embed="rId3"/>
          <a:srcRect/>
          <a:stretch>
            <a:fillRect/>
          </a:stretch>
        </p:blipFill>
        <p:spPr bwMode="auto">
          <a:xfrm>
            <a:off x="1187450" y="1052513"/>
            <a:ext cx="5330825" cy="1357312"/>
          </a:xfrm>
          <a:prstGeom prst="rect">
            <a:avLst/>
          </a:prstGeom>
          <a:noFill/>
          <a:ln w="9525">
            <a:noFill/>
            <a:miter lim="800000"/>
            <a:headEnd/>
            <a:tailEnd/>
          </a:ln>
        </p:spPr>
      </p:pic>
      <p:pic>
        <p:nvPicPr>
          <p:cNvPr id="96259" name="Picture 5"/>
          <p:cNvPicPr>
            <a:picLocks noChangeAspect="1" noChangeArrowheads="1"/>
          </p:cNvPicPr>
          <p:nvPr/>
        </p:nvPicPr>
        <p:blipFill>
          <a:blip r:embed="rId4"/>
          <a:srcRect/>
          <a:stretch>
            <a:fillRect/>
          </a:stretch>
        </p:blipFill>
        <p:spPr bwMode="auto">
          <a:xfrm>
            <a:off x="1042988" y="2349500"/>
            <a:ext cx="6135687" cy="1833563"/>
          </a:xfrm>
          <a:prstGeom prst="rect">
            <a:avLst/>
          </a:prstGeom>
          <a:noFill/>
          <a:ln w="9525">
            <a:noFill/>
            <a:miter lim="800000"/>
            <a:headEnd/>
            <a:tailEnd/>
          </a:ln>
        </p:spPr>
      </p:pic>
      <p:pic>
        <p:nvPicPr>
          <p:cNvPr id="96260" name="Picture 6"/>
          <p:cNvPicPr>
            <a:picLocks noChangeAspect="1" noChangeArrowheads="1"/>
          </p:cNvPicPr>
          <p:nvPr/>
        </p:nvPicPr>
        <p:blipFill>
          <a:blip r:embed="rId5"/>
          <a:srcRect/>
          <a:stretch>
            <a:fillRect/>
          </a:stretch>
        </p:blipFill>
        <p:spPr bwMode="auto">
          <a:xfrm>
            <a:off x="1187450" y="4221163"/>
            <a:ext cx="6040438" cy="2481262"/>
          </a:xfrm>
          <a:prstGeom prst="rect">
            <a:avLst/>
          </a:prstGeom>
          <a:noFill/>
          <a:ln w="9525">
            <a:noFill/>
            <a:miter lim="800000"/>
            <a:headEnd/>
            <a:tailEnd/>
          </a:ln>
        </p:spPr>
      </p:pic>
      <p:sp>
        <p:nvSpPr>
          <p:cNvPr id="96261" name="Text Box 7"/>
          <p:cNvSpPr txBox="1">
            <a:spLocks noChangeArrowheads="1"/>
          </p:cNvSpPr>
          <p:nvPr/>
        </p:nvSpPr>
        <p:spPr bwMode="auto">
          <a:xfrm>
            <a:off x="1116013" y="260350"/>
            <a:ext cx="7494587" cy="457200"/>
          </a:xfrm>
          <a:prstGeom prst="rect">
            <a:avLst/>
          </a:prstGeom>
          <a:noFill/>
          <a:ln w="9525">
            <a:noFill/>
            <a:miter lim="800000"/>
            <a:headEnd/>
            <a:tailEnd/>
          </a:ln>
        </p:spPr>
        <p:txBody>
          <a:bodyPr wrap="none">
            <a:spAutoFit/>
          </a:bodyPr>
          <a:lstStyle/>
          <a:p>
            <a:r>
              <a:rPr lang="en-US" altLang="zh-TW" sz="2400" b="1">
                <a:solidFill>
                  <a:srgbClr val="990000"/>
                </a:solidFill>
              </a:rPr>
              <a:t>The other main illogical electrophiles are epoxieds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p:cNvPicPr>
            <a:picLocks noChangeAspect="1" noChangeArrowheads="1"/>
          </p:cNvPicPr>
          <p:nvPr/>
        </p:nvPicPr>
        <p:blipFill>
          <a:blip r:embed="rId3"/>
          <a:srcRect/>
          <a:stretch>
            <a:fillRect/>
          </a:stretch>
        </p:blipFill>
        <p:spPr bwMode="auto">
          <a:xfrm>
            <a:off x="2411413" y="0"/>
            <a:ext cx="2916237" cy="1419225"/>
          </a:xfrm>
          <a:prstGeom prst="rect">
            <a:avLst/>
          </a:prstGeom>
          <a:noFill/>
          <a:ln w="9525">
            <a:noFill/>
            <a:miter lim="800000"/>
            <a:headEnd/>
            <a:tailEnd/>
          </a:ln>
        </p:spPr>
      </p:pic>
      <p:pic>
        <p:nvPicPr>
          <p:cNvPr id="97283" name="Picture 5"/>
          <p:cNvPicPr>
            <a:picLocks noChangeAspect="1" noChangeArrowheads="1"/>
          </p:cNvPicPr>
          <p:nvPr/>
        </p:nvPicPr>
        <p:blipFill>
          <a:blip r:embed="rId4"/>
          <a:srcRect/>
          <a:stretch>
            <a:fillRect/>
          </a:stretch>
        </p:blipFill>
        <p:spPr bwMode="auto">
          <a:xfrm>
            <a:off x="1763713" y="1628775"/>
            <a:ext cx="5499100" cy="4862513"/>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3"/>
          <a:srcRect/>
          <a:stretch>
            <a:fillRect/>
          </a:stretch>
        </p:blipFill>
        <p:spPr bwMode="auto">
          <a:xfrm>
            <a:off x="468313" y="188913"/>
            <a:ext cx="1547812" cy="1547812"/>
          </a:xfrm>
          <a:prstGeom prst="rect">
            <a:avLst/>
          </a:prstGeom>
          <a:noFill/>
          <a:ln w="9525">
            <a:noFill/>
            <a:miter lim="800000"/>
            <a:headEnd/>
            <a:tailEnd/>
          </a:ln>
        </p:spPr>
      </p:pic>
      <p:pic>
        <p:nvPicPr>
          <p:cNvPr id="98307" name="Picture 5"/>
          <p:cNvPicPr>
            <a:picLocks noChangeAspect="1" noChangeArrowheads="1"/>
          </p:cNvPicPr>
          <p:nvPr/>
        </p:nvPicPr>
        <p:blipFill>
          <a:blip r:embed="rId4"/>
          <a:srcRect/>
          <a:stretch>
            <a:fillRect/>
          </a:stretch>
        </p:blipFill>
        <p:spPr bwMode="auto">
          <a:xfrm>
            <a:off x="1979613" y="1052513"/>
            <a:ext cx="5451475" cy="2908300"/>
          </a:xfrm>
          <a:prstGeom prst="rect">
            <a:avLst/>
          </a:prstGeom>
          <a:noFill/>
          <a:ln w="9525">
            <a:noFill/>
            <a:miter lim="800000"/>
            <a:headEnd/>
            <a:tailEnd/>
          </a:ln>
        </p:spPr>
      </p:pic>
      <p:pic>
        <p:nvPicPr>
          <p:cNvPr id="98308" name="Picture 6"/>
          <p:cNvPicPr>
            <a:picLocks noChangeAspect="1" noChangeArrowheads="1"/>
          </p:cNvPicPr>
          <p:nvPr/>
        </p:nvPicPr>
        <p:blipFill>
          <a:blip r:embed="rId5"/>
          <a:srcRect/>
          <a:stretch>
            <a:fillRect/>
          </a:stretch>
        </p:blipFill>
        <p:spPr bwMode="auto">
          <a:xfrm>
            <a:off x="1979613" y="4149725"/>
            <a:ext cx="5033962" cy="2349500"/>
          </a:xfrm>
          <a:prstGeom prst="rect">
            <a:avLst/>
          </a:prstGeom>
          <a:noFill/>
          <a:ln w="9525">
            <a:noFill/>
            <a:miter lim="800000"/>
            <a:headEnd/>
            <a:tailEnd/>
          </a:ln>
        </p:spPr>
      </p:pic>
      <p:sp>
        <p:nvSpPr>
          <p:cNvPr id="98309" name="Text Box 7"/>
          <p:cNvSpPr txBox="1">
            <a:spLocks noChangeArrowheads="1"/>
          </p:cNvSpPr>
          <p:nvPr/>
        </p:nvSpPr>
        <p:spPr bwMode="auto">
          <a:xfrm>
            <a:off x="2895600" y="207963"/>
            <a:ext cx="2708275" cy="457200"/>
          </a:xfrm>
          <a:prstGeom prst="rect">
            <a:avLst/>
          </a:prstGeom>
          <a:noFill/>
          <a:ln w="9525">
            <a:noFill/>
            <a:miter lim="800000"/>
            <a:headEnd/>
            <a:tailEnd/>
          </a:ln>
        </p:spPr>
        <p:txBody>
          <a:bodyPr wrap="none">
            <a:spAutoFit/>
          </a:bodyPr>
          <a:lstStyle/>
          <a:p>
            <a:r>
              <a:rPr lang="en-US" altLang="zh-TW" sz="2400" b="1">
                <a:solidFill>
                  <a:srgbClr val="990000"/>
                </a:solidFill>
              </a:rPr>
              <a:t>Review Problems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ChangeAspect="1" noChangeArrowheads="1"/>
          </p:cNvPicPr>
          <p:nvPr/>
        </p:nvPicPr>
        <p:blipFill>
          <a:blip r:embed="rId3"/>
          <a:srcRect/>
          <a:stretch>
            <a:fillRect/>
          </a:stretch>
        </p:blipFill>
        <p:spPr bwMode="auto">
          <a:xfrm>
            <a:off x="1187450" y="188913"/>
            <a:ext cx="6011863" cy="827087"/>
          </a:xfrm>
          <a:prstGeom prst="rect">
            <a:avLst/>
          </a:prstGeom>
          <a:noFill/>
          <a:ln w="9525">
            <a:noFill/>
            <a:miter lim="800000"/>
            <a:headEnd/>
            <a:tailEnd/>
          </a:ln>
        </p:spPr>
      </p:pic>
      <p:sp>
        <p:nvSpPr>
          <p:cNvPr id="99331" name="Rectangle 8"/>
          <p:cNvSpPr>
            <a:spLocks noChangeArrowheads="1"/>
          </p:cNvSpPr>
          <p:nvPr/>
        </p:nvSpPr>
        <p:spPr bwMode="auto">
          <a:xfrm>
            <a:off x="0" y="1233488"/>
            <a:ext cx="9144000" cy="0"/>
          </a:xfrm>
          <a:prstGeom prst="rect">
            <a:avLst/>
          </a:prstGeom>
          <a:noFill/>
          <a:ln w="9525">
            <a:noFill/>
            <a:miter lim="800000"/>
            <a:headEnd/>
            <a:tailEnd/>
          </a:ln>
        </p:spPr>
        <p:txBody>
          <a:bodyPr wrap="none" anchor="ctr">
            <a:spAutoFit/>
          </a:bodyPr>
          <a:lstStyle/>
          <a:p>
            <a:endParaRPr lang="en-US"/>
          </a:p>
        </p:txBody>
      </p:sp>
      <p:pic>
        <p:nvPicPr>
          <p:cNvPr id="99332" name="Picture 7"/>
          <p:cNvPicPr>
            <a:picLocks noChangeAspect="1" noChangeArrowheads="1"/>
          </p:cNvPicPr>
          <p:nvPr/>
        </p:nvPicPr>
        <p:blipFill>
          <a:blip r:embed="rId4"/>
          <a:srcRect/>
          <a:stretch>
            <a:fillRect/>
          </a:stretch>
        </p:blipFill>
        <p:spPr bwMode="auto">
          <a:xfrm>
            <a:off x="1331913" y="1052513"/>
            <a:ext cx="6635750" cy="553085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p:cNvPicPr>
            <a:picLocks noChangeAspect="1" noChangeArrowheads="1"/>
          </p:cNvPicPr>
          <p:nvPr/>
        </p:nvPicPr>
        <p:blipFill>
          <a:blip r:embed="rId3"/>
          <a:srcRect/>
          <a:stretch>
            <a:fillRect/>
          </a:stretch>
        </p:blipFill>
        <p:spPr bwMode="auto">
          <a:xfrm>
            <a:off x="0" y="0"/>
            <a:ext cx="2916238" cy="984250"/>
          </a:xfrm>
          <a:prstGeom prst="rect">
            <a:avLst/>
          </a:prstGeom>
          <a:noFill/>
          <a:ln w="9525">
            <a:noFill/>
            <a:miter lim="800000"/>
            <a:headEnd/>
            <a:tailEnd/>
          </a:ln>
        </p:spPr>
      </p:pic>
      <p:pic>
        <p:nvPicPr>
          <p:cNvPr id="100355" name="Picture 5"/>
          <p:cNvPicPr>
            <a:picLocks noChangeAspect="1" noChangeArrowheads="1"/>
          </p:cNvPicPr>
          <p:nvPr/>
        </p:nvPicPr>
        <p:blipFill>
          <a:blip r:embed="rId4"/>
          <a:srcRect/>
          <a:stretch>
            <a:fillRect/>
          </a:stretch>
        </p:blipFill>
        <p:spPr bwMode="auto">
          <a:xfrm>
            <a:off x="2124075" y="765175"/>
            <a:ext cx="5113338" cy="1165225"/>
          </a:xfrm>
          <a:prstGeom prst="rect">
            <a:avLst/>
          </a:prstGeom>
          <a:noFill/>
          <a:ln w="9525">
            <a:noFill/>
            <a:miter lim="800000"/>
            <a:headEnd/>
            <a:tailEnd/>
          </a:ln>
        </p:spPr>
      </p:pic>
      <p:pic>
        <p:nvPicPr>
          <p:cNvPr id="100356" name="Picture 6"/>
          <p:cNvPicPr>
            <a:picLocks noChangeAspect="1" noChangeArrowheads="1"/>
          </p:cNvPicPr>
          <p:nvPr/>
        </p:nvPicPr>
        <p:blipFill>
          <a:blip r:embed="rId5"/>
          <a:srcRect/>
          <a:stretch>
            <a:fillRect/>
          </a:stretch>
        </p:blipFill>
        <p:spPr bwMode="auto">
          <a:xfrm>
            <a:off x="2627313" y="2060575"/>
            <a:ext cx="4392612" cy="1209675"/>
          </a:xfrm>
          <a:prstGeom prst="rect">
            <a:avLst/>
          </a:prstGeom>
          <a:noFill/>
          <a:ln w="9525">
            <a:noFill/>
            <a:miter lim="800000"/>
            <a:headEnd/>
            <a:tailEnd/>
          </a:ln>
        </p:spPr>
      </p:pic>
      <p:pic>
        <p:nvPicPr>
          <p:cNvPr id="100357" name="Picture 8"/>
          <p:cNvPicPr>
            <a:picLocks noChangeAspect="1" noChangeArrowheads="1"/>
          </p:cNvPicPr>
          <p:nvPr/>
        </p:nvPicPr>
        <p:blipFill>
          <a:blip r:embed="rId6"/>
          <a:srcRect/>
          <a:stretch>
            <a:fillRect/>
          </a:stretch>
        </p:blipFill>
        <p:spPr bwMode="auto">
          <a:xfrm>
            <a:off x="395288" y="3500438"/>
            <a:ext cx="5329237" cy="2798762"/>
          </a:xfrm>
          <a:prstGeom prst="rect">
            <a:avLst/>
          </a:prstGeom>
          <a:noFill/>
          <a:ln w="9525">
            <a:noFill/>
            <a:miter lim="800000"/>
            <a:headEnd/>
            <a:tailEnd/>
          </a:ln>
        </p:spPr>
      </p:pic>
      <p:pic>
        <p:nvPicPr>
          <p:cNvPr id="100358" name="Picture 9"/>
          <p:cNvPicPr>
            <a:picLocks noChangeAspect="1" noChangeArrowheads="1"/>
          </p:cNvPicPr>
          <p:nvPr/>
        </p:nvPicPr>
        <p:blipFill>
          <a:blip r:embed="rId7"/>
          <a:srcRect/>
          <a:stretch>
            <a:fillRect/>
          </a:stretch>
        </p:blipFill>
        <p:spPr bwMode="auto">
          <a:xfrm>
            <a:off x="5724525" y="5300663"/>
            <a:ext cx="3027363" cy="1333500"/>
          </a:xfrm>
          <a:prstGeom prst="rect">
            <a:avLst/>
          </a:prstGeom>
          <a:noFill/>
          <a:ln w="9525">
            <a:noFill/>
            <a:miter lim="800000"/>
            <a:headEnd/>
            <a:tailEnd/>
          </a:ln>
        </p:spPr>
      </p:pic>
      <p:sp>
        <p:nvSpPr>
          <p:cNvPr id="100359" name="Text Box 10"/>
          <p:cNvSpPr txBox="1">
            <a:spLocks noChangeArrowheads="1"/>
          </p:cNvSpPr>
          <p:nvPr/>
        </p:nvSpPr>
        <p:spPr bwMode="auto">
          <a:xfrm>
            <a:off x="6424613" y="3016250"/>
            <a:ext cx="1784350" cy="366713"/>
          </a:xfrm>
          <a:prstGeom prst="rect">
            <a:avLst/>
          </a:prstGeom>
          <a:noFill/>
          <a:ln w="9525">
            <a:noFill/>
            <a:miter lim="800000"/>
            <a:headEnd/>
            <a:tailEnd/>
          </a:ln>
        </p:spPr>
        <p:txBody>
          <a:bodyPr wrap="none">
            <a:spAutoFit/>
          </a:bodyPr>
          <a:lstStyle/>
          <a:p>
            <a:r>
              <a:rPr lang="en-US" altLang="zh-TW">
                <a:solidFill>
                  <a:srgbClr val="990000"/>
                </a:solidFill>
              </a:rPr>
              <a:t>(wrong product)</a:t>
            </a:r>
          </a:p>
        </p:txBody>
      </p:sp>
      <p:sp>
        <p:nvSpPr>
          <p:cNvPr id="100360" name="Text Box 11"/>
          <p:cNvSpPr txBox="1">
            <a:spLocks noChangeArrowheads="1"/>
          </p:cNvSpPr>
          <p:nvPr/>
        </p:nvSpPr>
        <p:spPr bwMode="auto">
          <a:xfrm>
            <a:off x="6567488" y="5032375"/>
            <a:ext cx="1060450" cy="366713"/>
          </a:xfrm>
          <a:prstGeom prst="rect">
            <a:avLst/>
          </a:prstGeom>
          <a:noFill/>
          <a:ln w="9525">
            <a:noFill/>
            <a:miter lim="800000"/>
            <a:headEnd/>
            <a:tailEnd/>
          </a:ln>
        </p:spPr>
        <p:txBody>
          <a:bodyPr wrap="none">
            <a:spAutoFit/>
          </a:bodyPr>
          <a:lstStyle/>
          <a:p>
            <a:r>
              <a:rPr lang="en-US" altLang="zh-TW">
                <a:solidFill>
                  <a:srgbClr val="990000"/>
                </a:solidFill>
              </a:rPr>
              <a:t>enamine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p:cNvPicPr>
            <a:picLocks noChangeAspect="1" noChangeArrowheads="1"/>
          </p:cNvPicPr>
          <p:nvPr/>
        </p:nvPicPr>
        <p:blipFill>
          <a:blip r:embed="rId3"/>
          <a:srcRect/>
          <a:stretch>
            <a:fillRect/>
          </a:stretch>
        </p:blipFill>
        <p:spPr bwMode="auto">
          <a:xfrm>
            <a:off x="1547813" y="188913"/>
            <a:ext cx="5318125" cy="2206625"/>
          </a:xfrm>
          <a:prstGeom prst="rect">
            <a:avLst/>
          </a:prstGeom>
          <a:noFill/>
          <a:ln w="9525">
            <a:noFill/>
            <a:miter lim="800000"/>
            <a:headEnd/>
            <a:tailEnd/>
          </a:ln>
        </p:spPr>
      </p:pic>
      <p:pic>
        <p:nvPicPr>
          <p:cNvPr id="101379" name="Picture 5"/>
          <p:cNvPicPr>
            <a:picLocks noChangeAspect="1" noChangeArrowheads="1"/>
          </p:cNvPicPr>
          <p:nvPr/>
        </p:nvPicPr>
        <p:blipFill>
          <a:blip r:embed="rId4"/>
          <a:srcRect/>
          <a:stretch>
            <a:fillRect/>
          </a:stretch>
        </p:blipFill>
        <p:spPr bwMode="auto">
          <a:xfrm>
            <a:off x="1476375" y="3068638"/>
            <a:ext cx="5695950" cy="3059112"/>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p:cNvPicPr>
            <a:picLocks noChangeAspect="1" noChangeArrowheads="1"/>
          </p:cNvPicPr>
          <p:nvPr/>
        </p:nvPicPr>
        <p:blipFill>
          <a:blip r:embed="rId3"/>
          <a:srcRect/>
          <a:stretch>
            <a:fillRect/>
          </a:stretch>
        </p:blipFill>
        <p:spPr bwMode="auto">
          <a:xfrm>
            <a:off x="107950" y="115888"/>
            <a:ext cx="2519363" cy="869950"/>
          </a:xfrm>
          <a:prstGeom prst="rect">
            <a:avLst/>
          </a:prstGeom>
          <a:noFill/>
          <a:ln w="9525">
            <a:noFill/>
            <a:miter lim="800000"/>
            <a:headEnd/>
            <a:tailEnd/>
          </a:ln>
        </p:spPr>
      </p:pic>
      <p:pic>
        <p:nvPicPr>
          <p:cNvPr id="102403" name="Picture 5"/>
          <p:cNvPicPr>
            <a:picLocks noChangeAspect="1" noChangeArrowheads="1"/>
          </p:cNvPicPr>
          <p:nvPr/>
        </p:nvPicPr>
        <p:blipFill>
          <a:blip r:embed="rId4"/>
          <a:srcRect/>
          <a:stretch>
            <a:fillRect/>
          </a:stretch>
        </p:blipFill>
        <p:spPr bwMode="auto">
          <a:xfrm>
            <a:off x="2268538" y="692150"/>
            <a:ext cx="4818062" cy="2263775"/>
          </a:xfrm>
          <a:prstGeom prst="rect">
            <a:avLst/>
          </a:prstGeom>
          <a:noFill/>
          <a:ln w="9525">
            <a:noFill/>
            <a:miter lim="800000"/>
            <a:headEnd/>
            <a:tailEnd/>
          </a:ln>
        </p:spPr>
      </p:pic>
      <p:pic>
        <p:nvPicPr>
          <p:cNvPr id="102404" name="Picture 6"/>
          <p:cNvPicPr>
            <a:picLocks noChangeAspect="1" noChangeArrowheads="1"/>
          </p:cNvPicPr>
          <p:nvPr/>
        </p:nvPicPr>
        <p:blipFill>
          <a:blip r:embed="rId5"/>
          <a:srcRect/>
          <a:stretch>
            <a:fillRect/>
          </a:stretch>
        </p:blipFill>
        <p:spPr bwMode="auto">
          <a:xfrm>
            <a:off x="1547813" y="3357563"/>
            <a:ext cx="5938837" cy="26447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829</Words>
  <Application>Microsoft Office PowerPoint</Application>
  <PresentationFormat>On-screen Show (4:3)</PresentationFormat>
  <Paragraphs>237</Paragraphs>
  <Slides>126</Slides>
  <Notes>121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28" baseType="lpstr">
      <vt:lpstr>Office Theme</vt:lpstr>
      <vt:lpstr>CS ChemDraw Drawing</vt:lpstr>
      <vt:lpstr>Slide 1</vt:lpstr>
      <vt:lpstr>Text books </vt:lpstr>
      <vt:lpstr>Slide 3</vt:lpstr>
      <vt:lpstr>Slide 4</vt:lpstr>
      <vt:lpstr>Slide 5</vt:lpstr>
      <vt:lpstr>Slide 6</vt:lpstr>
      <vt:lpstr>Slide 7</vt:lpstr>
      <vt:lpstr>Slide 8</vt:lpstr>
      <vt:lpstr>Slide 9</vt:lpstr>
      <vt:lpstr>Slide 10</vt:lpstr>
      <vt:lpstr>The positive charge (+) is placed at the carbon attached to the E class function group (e.g.,=O,-OH, -Br)</vt:lpstr>
      <vt:lpstr>Slide 12</vt:lpstr>
      <vt:lpstr>One Functional Group</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Two Functional Groups in a 1,3-Relationship</vt:lpstr>
      <vt:lpstr>Slide 56</vt:lpstr>
      <vt:lpstr>Slide 57</vt:lpstr>
      <vt:lpstr>Slide 58</vt:lpstr>
      <vt:lpstr>Slide 59</vt:lpstr>
      <vt:lpstr>1,3-Dicarbonyl Compounds</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vector>
  </TitlesOfParts>
  <Company>SEUSL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FAS</dc:creator>
  <cp:lastModifiedBy>FAS</cp:lastModifiedBy>
  <cp:revision>80</cp:revision>
  <dcterms:created xsi:type="dcterms:W3CDTF">2014-08-25T11:12:32Z</dcterms:created>
  <dcterms:modified xsi:type="dcterms:W3CDTF">2014-10-29T17:39:19Z</dcterms:modified>
</cp:coreProperties>
</file>