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0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5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4BB17-5DA1-4009-AA21-F0EC8A772867}" type="datetimeFigureOut">
              <a:rPr lang="en-US" smtClean="0"/>
              <a:t>24/11/2020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46CC-A108-409F-BB07-70493080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38125"/>
            <a:ext cx="91344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66687"/>
            <a:ext cx="91344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95275"/>
            <a:ext cx="91249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90500"/>
            <a:ext cx="91249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66700"/>
            <a:ext cx="91154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0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61925"/>
            <a:ext cx="91154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8"/>
          <a:stretch/>
        </p:blipFill>
        <p:spPr>
          <a:xfrm>
            <a:off x="1538287" y="290945"/>
            <a:ext cx="9115425" cy="63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1925"/>
            <a:ext cx="91059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00025"/>
            <a:ext cx="91249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38125"/>
            <a:ext cx="91249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76225"/>
            <a:ext cx="91249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23850"/>
            <a:ext cx="91344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14312"/>
            <a:ext cx="91249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88"/>
          <a:stretch/>
        </p:blipFill>
        <p:spPr>
          <a:xfrm>
            <a:off x="1514475" y="285750"/>
            <a:ext cx="910919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6687"/>
            <a:ext cx="91249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409575"/>
            <a:ext cx="91154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8112"/>
            <a:ext cx="91344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76225"/>
            <a:ext cx="91344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19087"/>
            <a:ext cx="91344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9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2020-11-24T04:29:25Z</dcterms:created>
  <dcterms:modified xsi:type="dcterms:W3CDTF">2020-11-24T04:39:45Z</dcterms:modified>
</cp:coreProperties>
</file>