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56" r:id="rId2"/>
    <p:sldId id="257" r:id="rId3"/>
    <p:sldId id="261" r:id="rId4"/>
    <p:sldId id="260" r:id="rId5"/>
    <p:sldId id="262" r:id="rId6"/>
    <p:sldId id="265" r:id="rId7"/>
    <p:sldId id="270" r:id="rId8"/>
    <p:sldId id="271" r:id="rId9"/>
    <p:sldId id="272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2F3A7C5-0FFD-4219-8FD3-4B16B4133815}">
          <p14:sldIdLst>
            <p14:sldId id="256"/>
            <p14:sldId id="257"/>
          </p14:sldIdLst>
        </p14:section>
        <p14:section name="Untitled Section" id="{CC211332-D234-4D2E-9E6D-FCA55D41A293}">
          <p14:sldIdLst>
            <p14:sldId id="261"/>
            <p14:sldId id="260"/>
            <p14:sldId id="262"/>
            <p14:sldId id="265"/>
            <p14:sldId id="270"/>
            <p14:sldId id="271"/>
            <p14:sldId id="272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2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18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07051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40601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50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004712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4859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61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49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6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7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53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3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6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111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497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46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70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.ghcc.msfc.nas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418977"/>
            <a:ext cx="7766936" cy="1646302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GIM 32013</a:t>
            </a:r>
            <a:b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 Informatics Applications in Natural Resource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Managment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07067" y="3082835"/>
            <a:ext cx="10484636" cy="3892732"/>
          </a:xfrm>
        </p:spPr>
        <p:txBody>
          <a:bodyPr>
            <a:normAutofit/>
          </a:bodyPr>
          <a:lstStyle/>
          <a:p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GEOGRAPHY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SOUTHEASTERN UNIVERSITY OF SRILANKA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72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3929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25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733" y="279110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  <a:cs typeface="Times New Roman" panose="02020603050405020304" pitchFamily="18" charset="0"/>
              </a:rPr>
              <a:t>epyg;gad;ghl;L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  <a:cs typeface="Times New Roman" panose="02020603050405020304" pitchFamily="18" charset="0"/>
              </a:rPr>
              <a:t>Kiwapy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  <a:cs typeface="Times New Roman" panose="02020603050405020304" pitchFamily="18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  <a:cs typeface="Times New Roman" panose="02020603050405020304" pitchFamily="18" charset="0"/>
              </a:rPr>
              <a:t>njhiyAzh;T</a:t>
            </a:r>
            <a:endParaRPr lang="en-US" b="1" dirty="0">
              <a:solidFill>
                <a:schemeClr val="tx1"/>
              </a:solidFill>
              <a:latin typeface="Kalaham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67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139333"/>
            <a:ext cx="7967715" cy="670560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latin typeface="Kalaham" pitchFamily="2" charset="0"/>
              </a:rPr>
              <a:t>mwpKfk</a:t>
            </a:r>
            <a:r>
              <a:rPr lang="en-US" sz="2400" b="1" dirty="0">
                <a:solidFill>
                  <a:schemeClr val="tx1"/>
                </a:solidFill>
                <a:latin typeface="Kalaham" pitchFamily="2" charset="0"/>
              </a:rPr>
              <a:t>; :-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634" y="692323"/>
            <a:ext cx="9562012" cy="5408023"/>
          </a:xfrm>
        </p:spPr>
        <p:txBody>
          <a:bodyPr>
            <a:noAutofit/>
          </a:bodyPr>
          <a:lstStyle/>
          <a:p>
            <a:pPr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njhiyAzh;jy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vd;gJ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Gjpa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tpQ;QhdkhFk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;.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,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J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njhiytpy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Ug;gij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czh;jy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MFk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;.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mjhtJ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GtpNkw;gug;gpw;F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kpf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njhiytpy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,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Ue;J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GtpNkw;gug;G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gw;wpa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mk;rq;fis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xU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fUtpapdhy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mtjhdp;j;jiy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Fwpf;fpd;wJ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njhiyAzh;T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El;gkhdJ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vf;fhyj;jpy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Njhd;wpaJ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vd;W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rhpahf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$w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KbahJ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njhiyAzh;tpd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fUj;jpayhdJ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19Mk;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Ehw;whz;bd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Muk;gj;jpy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lf;dNu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’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“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ePg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;];;’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vd;gtu;fshy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fz;Lgpbf;fg;gl;l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xspg;glq;fspd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tpUj;jpapd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gpd;Ng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tpUj;jp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nra;ag;gl;lJ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njhiyAzh;jy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El;gkhdJ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Gtp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Nkw;gugpy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fhzg;gLk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mk;rq;fs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gw;wpa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ek;gfj;jFe;j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jfty;fisg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ngWfpd;w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El;gKiwahf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,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Ug;gJld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Gtp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Nkw;gug;gpypUe;J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ntspg;gLfpd;w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kpd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fhe;j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miyfis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mst;Ltjd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%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yNk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,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j;jfty;fis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ngWfpd;wikAk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Fwpg;gplj;jf;fJ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vt;thwpUg;gpDk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njhiyAzh;tpd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gug;ghdJ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nghJthf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kpd;fhe;j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miyfisg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gad;gLj;jp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,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aw;ifapd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mk;rq;fis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kPz;Lk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kPz;Lk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gjpT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nra;J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new;g;gLj;jpg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ghh;f;f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cjTk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xU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KiwahfNt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Kalaham" pitchFamily="2" charset="0"/>
              </a:rPr>
              <a:t>fUjg;gLfpd;wJ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09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-216856"/>
            <a:ext cx="10256277" cy="5481183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tx1"/>
              </a:buClr>
              <a:buNone/>
            </a:pPr>
            <a:endParaRPr lang="en-US" sz="1900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en-US" sz="1900" dirty="0" smtClean="0">
              <a:solidFill>
                <a:schemeClr val="tx1"/>
              </a:solidFill>
              <a:latin typeface="Kalaham" pitchFamily="2" charset="0"/>
            </a:endParaRPr>
          </a:p>
          <a:p>
            <a:pPr marL="0" indent="0" algn="just">
              <a:buClr>
                <a:schemeClr val="tx1"/>
              </a:buClr>
              <a:buNone/>
            </a:pPr>
            <a:r>
              <a:rPr lang="en-US" sz="1900" dirty="0" err="1">
                <a:solidFill>
                  <a:schemeClr val="tx1"/>
                </a:solidFill>
                <a:latin typeface="Kalaham" pitchFamily="2" charset="0"/>
              </a:rPr>
              <a:t>n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jhiyAzh;jy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; %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yk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ngwg;gl;l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jfty;fs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; ,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d;W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gy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vz;zpylq;fh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Jiwfspw;F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gad;gLj;jg;gLfpd;wJ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. 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Nguhopapay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,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aw;if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mdh;j;j</a:t>
            </a:r>
            <a:r>
              <a:rPr lang="en-US" sz="19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Kfhikj;Jtk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tptrhaj;Jiw</a:t>
            </a:r>
            <a:endParaRPr lang="en-US" sz="1900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900" dirty="0" err="1">
                <a:solidFill>
                  <a:schemeClr val="tx1"/>
                </a:solidFill>
                <a:latin typeface="Kalaham" pitchFamily="2" charset="0"/>
              </a:rPr>
              <a:t>t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dtpay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efu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mgptpUj;jp</a:t>
            </a:r>
            <a:endParaRPr lang="en-US" sz="1900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900" dirty="0" err="1">
                <a:solidFill>
                  <a:schemeClr val="tx1"/>
                </a:solidFill>
                <a:latin typeface="Kalaham" pitchFamily="2" charset="0"/>
              </a:rPr>
              <a:t>f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hyepiyapay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#oy;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Kfhikj;Jtk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fy;tp</a:t>
            </a:r>
            <a:endParaRPr lang="en-US" sz="1900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,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uhZtr</a:t>
            </a:r>
            <a:r>
              <a:rPr lang="en-US" sz="19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1900" dirty="0" err="1" smtClean="0">
                <a:solidFill>
                  <a:schemeClr val="tx1"/>
                </a:solidFill>
                <a:latin typeface="Kalaham" pitchFamily="2" charset="0"/>
              </a:rPr>
              <a:t>Nrit</a:t>
            </a:r>
            <a:endParaRPr lang="en-US" sz="1900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en-US" b="1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en-US" b="1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 marL="0" indent="0" algn="just">
              <a:buClr>
                <a:schemeClr val="tx1"/>
              </a:buClr>
              <a:buNone/>
            </a:pPr>
            <a:endParaRPr lang="en-US" dirty="0">
              <a:solidFill>
                <a:schemeClr val="tx1"/>
              </a:solidFill>
              <a:latin typeface="Kalaha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3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40783"/>
            <a:ext cx="8596668" cy="3880773"/>
          </a:xfrm>
        </p:spPr>
        <p:txBody>
          <a:bodyPr>
            <a:normAutofit fontScale="92500" lnSpcReduction="10000"/>
          </a:bodyPr>
          <a:lstStyle/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epyg;gad;ghL</a:t>
            </a: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kz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gltiufiyapay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njhiyj;njhlh;ghly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Gtp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mikg;gpay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Gtpg;Gwtpay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#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o;epiyapay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aw;if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Kfhikj;Jtk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</a:t>
            </a:r>
          </a:p>
          <a:p>
            <a:pPr marL="0" indent="0" algn="just">
              <a:buClr>
                <a:schemeClr val="tx1"/>
              </a:buClr>
              <a:buNone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 marL="0" indent="0" algn="just">
              <a:buClr>
                <a:schemeClr val="tx1"/>
              </a:buClr>
              <a:buNone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Nghd;w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Jiwfspy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njhiyAzh;Tj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njhopy;El;gk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gad;gLj;jg;gLfpd;wikapidf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fhzyhk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;.</a:t>
            </a:r>
          </a:p>
          <a:p>
            <a:pPr marL="0" indent="0" algn="just">
              <a:buClr>
                <a:schemeClr val="tx1"/>
              </a:buClr>
              <a:buNone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Kalaha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98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56899"/>
            <a:ext cx="8596668" cy="1320800"/>
          </a:xfrm>
        </p:spPr>
        <p:txBody>
          <a:bodyPr>
            <a:normAutofit/>
          </a:bodyPr>
          <a:lstStyle/>
          <a:p>
            <a:r>
              <a:rPr lang="en-US" sz="2000" b="1" dirty="0" err="1">
                <a:solidFill>
                  <a:schemeClr val="tx1"/>
                </a:solidFill>
                <a:latin typeface="Kalaham" pitchFamily="2" charset="0"/>
              </a:rPr>
              <a:t>epyg;gad;ghl;by</a:t>
            </a:r>
            <a:r>
              <a:rPr lang="en-US" sz="2000" b="1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000" b="1" dirty="0" err="1">
                <a:solidFill>
                  <a:schemeClr val="tx1"/>
                </a:solidFill>
                <a:latin typeface="Kalaham" pitchFamily="2" charset="0"/>
              </a:rPr>
              <a:t>njhiyAzh;jy</a:t>
            </a:r>
            <a:r>
              <a:rPr lang="en-US" sz="2000" b="1" dirty="0">
                <a:solidFill>
                  <a:schemeClr val="tx1"/>
                </a:solidFill>
                <a:latin typeface="Kalaham" pitchFamily="2" charset="0"/>
              </a:rPr>
              <a:t>;……….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632" y="501604"/>
            <a:ext cx="11105368" cy="7937002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600" b="1" dirty="0" smtClean="0">
              <a:solidFill>
                <a:schemeClr val="tx1"/>
              </a:solidFill>
              <a:latin typeface="Kalaham" pitchFamily="2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epyg;gad;ghL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vd;gJ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epyj;ij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kdpj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gad;ghLfspw;F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cl;gLj;Jtijf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;;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Fwpf;Fk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;.</a:t>
            </a:r>
            <a:br>
              <a:rPr lang="en-US" sz="2600" dirty="0">
                <a:solidFill>
                  <a:schemeClr val="tx1"/>
                </a:solidFill>
                <a:latin typeface="Kalaham" pitchFamily="2" charset="0"/>
              </a:rPr>
            </a:b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mjhtJ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epyg;gad;ghl;ilr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nray;jpwDs;s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tifapy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xOq;FgLj;jp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Kiwg;gLj;Jtij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Nehf;fkhff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nfhz;l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gy;NtW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JiwfisAk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jOtpa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xU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nghJf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nfhs;if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MFk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epyg;gad;ghl;by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tptrhak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efh;g;Gwj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jpl;lkply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Nghf;Ftuj;Jj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jpl;lkply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sNghd;w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Jiwfs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cs;slq;Ffpd;wd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. ,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j;Jiwfspy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njhiyAzh;thdJ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gy;NtW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tifapYk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gq;fspg;gpid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Mw;wp</a:t>
            </a:r>
            <a:r>
              <a:rPr lang="en-US" sz="2600" dirty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tUfpd;wJ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Tptrhaj;jpy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gy;NtW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tpj;jpYk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mjpfsthd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gad;ghl;il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mtjhdpf;fyhk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;.</a:t>
            </a:r>
          </a:p>
          <a:p>
            <a:pPr marL="0" indent="0">
              <a:buClr>
                <a:schemeClr val="tx1"/>
              </a:buClr>
              <a:buNone/>
            </a:pPr>
            <a:endParaRPr lang="en-US" sz="2600" dirty="0" smtClean="0">
              <a:solidFill>
                <a:schemeClr val="tx1"/>
              </a:solidFill>
              <a:latin typeface="Kalaham" pitchFamily="2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gaph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cw;gj;jpf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Kw;fzpg;G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gaph;r;Nrjk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gaph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Kd;Ndw;wj;ij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kjpg;gply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.;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gaph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milahsk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fhzy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gaph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Vf;fh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kjpg;gPL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mWtil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,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dq;fhzy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Gr;rpfs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njhw;Wf;fs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Nghd;wtw;iw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,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dq;fhzy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kz;zpd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&lt;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ug;gjd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kjpg;gPL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ePh;g;ghrdf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fz;fhzpg;G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Nkyhz;ik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kz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Nkg;gpq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2600" dirty="0" err="1">
                <a:solidFill>
                  <a:schemeClr val="tx1"/>
                </a:solidFill>
                <a:latin typeface="Kalaham" pitchFamily="2" charset="0"/>
              </a:rPr>
              <a:t>t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ul;rpiaf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  <a:latin typeface="Kalaham" pitchFamily="2" charset="0"/>
              </a:rPr>
              <a:t>fz;fhzpj;jy</a:t>
            </a:r>
            <a:r>
              <a:rPr lang="en-US" sz="2600" dirty="0" smtClean="0">
                <a:solidFill>
                  <a:schemeClr val="tx1"/>
                </a:solidFill>
                <a:latin typeface="Kalaham" pitchFamily="2" charset="0"/>
              </a:rPr>
              <a:t>;.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en-US" dirty="0">
              <a:solidFill>
                <a:schemeClr val="tx1"/>
              </a:solidFill>
              <a:latin typeface="Kalaham" pitchFamily="2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 marL="0" indent="0">
              <a:buClr>
                <a:schemeClr val="tx1"/>
              </a:buClr>
              <a:buNone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Kalaham" pitchFamily="2" charset="0"/>
              </a:rPr>
            </a:b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80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633" y="309151"/>
            <a:ext cx="8596668" cy="132080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chemeClr val="tx1"/>
                </a:solidFill>
                <a:latin typeface="Kalaham" pitchFamily="2" charset="0"/>
              </a:rPr>
              <a:t>efh;g;Gwj</a:t>
            </a:r>
            <a:r>
              <a:rPr lang="en-US" sz="1800" b="1" dirty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sz="1800" b="1" dirty="0" err="1" smtClean="0">
                <a:solidFill>
                  <a:schemeClr val="tx1"/>
                </a:solidFill>
                <a:latin typeface="Kalaham" pitchFamily="2" charset="0"/>
              </a:rPr>
              <a:t>jpl;lkplypy</a:t>
            </a:r>
            <a:r>
              <a:rPr lang="en-US" sz="1800" b="1" dirty="0" smtClean="0">
                <a:solidFill>
                  <a:schemeClr val="tx1"/>
                </a:solidFill>
                <a:latin typeface="Kalaham" pitchFamily="2" charset="0"/>
              </a:rPr>
              <a:t>;………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10" y="796835"/>
            <a:ext cx="10411097" cy="5734592"/>
          </a:xfrm>
        </p:spPr>
        <p:txBody>
          <a:bodyPr>
            <a:normAutofit/>
          </a:bodyPr>
          <a:lstStyle/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1980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fspy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Ue;J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efu;g;Gwj;jpl;lkply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eph;thfj;jpy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njhiyAzh;thdJ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kpf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Kf;fpakhd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gq;F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tfpj;jJ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vd;gJ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midtUk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mwpe;jNj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d;iwa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fhyfl;lj;jpy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cyf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kf;fs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njhifapy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tpaj;jF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mjpfupg;G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efu;g;Gwq;fspd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tpiuthd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tpupthf;fj;jpidf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fhzf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;$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bajhf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cs;sJ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 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tpisthf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Nrhpfspd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tsh;r;rpAk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epiyj;jd;ikAk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cyfshtpa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rthyhFk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;.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Mifapdhy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Nrhp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tiuglq;fis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cUthf;f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njhiyAzh;T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njhopy;El;gk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gad;gLj;jg;gLfpd;wJ</a:t>
            </a:r>
            <a:r>
              <a:rPr lang="en-US" dirty="0">
                <a:solidFill>
                  <a:schemeClr val="tx1"/>
                </a:solidFill>
                <a:latin typeface="Kalaham" pitchFamily="2" charset="0"/>
              </a:rPr>
              <a:t>.</a:t>
            </a: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efu;g;Gwq;fspy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epiyahd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gpf;nry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mbg;gilapyhd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tifg;ghL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Kiwikfspd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Nkhrkhd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KbTfs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fhuzkhf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czu;jpwd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fhl;rp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tpsf;fk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ngUk;ghYk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tpUk;gg;gLfpd;wJ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j;njhopy;El;gkhdJ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efh;g;Gw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tiuglq;fspw;F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gutyhf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gad;gLj;jg;gLk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Xh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mZFKiwahFk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;.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Vnddpy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,J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Nkw;gug;gpd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aw;gpay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fl;likg;ig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ntspg;gLj;j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KbAk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;. ,it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gy;NtW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nrd;rhu;fspdhy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ngwg;gl;L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tiuglq;fspy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gad;gLj;jg;gLfpd;wJ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efu;g;Gw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jpl;lkply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epu;thfj;jpd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%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Nyhgha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msT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-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gy;NtW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tifahd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FbapUg;G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-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njhopw;Jiw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-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tzpfg;gFjpfs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;-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efu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ntg;gj;jPTfs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;-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Nghf;Ftuj;J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neupry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;-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efu;g;Gw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fpuhkq;fs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efu;g;Gwq;fis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jpwk;gl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fz;fhzpj;jypw;Fk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mtw;wpd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epiyahd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tsh;r;rpf;Fk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mtru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Njitg;ghL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cilajhff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fhzg;gLfpd;wJ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cjhuzk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;;; :-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rPdhtpy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efu;g;Gwj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jpl;lkplypy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njhiyAzh;itg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gad;gLj;jy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;.(,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q;F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ikf;NuhNtt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nrd;rhu;fsplkpUe;J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nraw;iff;Nfhs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juitg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gad;gLj;jp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Kalaham" pitchFamily="2" charset="0"/>
              </a:rPr>
              <a:t>efu;g;Gw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khw;wj;ijg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gw;wpa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Ma;tpid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Kalaham" pitchFamily="2" charset="0"/>
              </a:rPr>
              <a:t>Nkw;nfhs;fpd;wd</a:t>
            </a:r>
            <a:r>
              <a:rPr lang="en-US" b="1" dirty="0" smtClean="0">
                <a:solidFill>
                  <a:schemeClr val="tx1"/>
                </a:solidFill>
                <a:latin typeface="Kalaham" pitchFamily="2" charset="0"/>
              </a:rPr>
              <a:t>.)</a:t>
            </a:r>
          </a:p>
          <a:p>
            <a:pPr marL="0" indent="0" algn="just">
              <a:buClr>
                <a:schemeClr val="tx1"/>
              </a:buClr>
              <a:buNone/>
            </a:pPr>
            <a:endParaRPr lang="en-US" b="1" dirty="0" smtClean="0">
              <a:solidFill>
                <a:schemeClr val="tx1"/>
              </a:solidFill>
              <a:latin typeface="Kalaham" pitchFamily="2" charset="0"/>
            </a:endParaRPr>
          </a:p>
          <a:p>
            <a:pPr marL="0" indent="0" algn="just">
              <a:buClr>
                <a:schemeClr val="tx1"/>
              </a:buClr>
              <a:buNone/>
            </a:pPr>
            <a:endParaRPr lang="en-US" dirty="0" smtClean="0">
              <a:solidFill>
                <a:schemeClr val="tx1"/>
              </a:solidFill>
              <a:latin typeface="Kalaham" pitchFamily="2" charset="0"/>
            </a:endParaRPr>
          </a:p>
          <a:p>
            <a:endParaRPr lang="en-US" dirty="0">
              <a:solidFill>
                <a:schemeClr val="tx1"/>
              </a:solidFill>
              <a:latin typeface="Kalaha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5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 err="1" smtClean="0">
                <a:solidFill>
                  <a:schemeClr val="tx1"/>
                </a:solidFill>
                <a:latin typeface="Kalaham" pitchFamily="2" charset="0"/>
              </a:rPr>
              <a:t>Nghf;Ftuj;jpy</a:t>
            </a:r>
            <a:r>
              <a:rPr lang="en-US" sz="2000" b="1" dirty="0" smtClean="0">
                <a:solidFill>
                  <a:schemeClr val="tx1"/>
                </a:solidFill>
                <a:latin typeface="Kalaham" pitchFamily="2" charset="0"/>
              </a:rPr>
              <a:t>; ……….</a:t>
            </a:r>
            <a:endParaRPr lang="en-US" sz="2000" b="1" dirty="0">
              <a:solidFill>
                <a:schemeClr val="tx1"/>
              </a:solidFill>
              <a:latin typeface="Kalaham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5373"/>
            <a:ext cx="8596668" cy="388077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d;iwa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cyfpd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Nkhrkile;J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tUk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Nghf;Ftuj;J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cl;fl;likg;Gf;fspd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(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mjhtJ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neLQ;rhiy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ghyq;fs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)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tsu;e;J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tUk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kf;fs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njhifia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epu;tfpg;gJ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mtw;iw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rupahd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Neuj;jpy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nryT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Fiwe;j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Kiwapy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Jy;ypakhf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Ma;T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nra;tJ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d;W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ngUk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rthyhf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cs;sJ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  <a:endParaRPr lang="en-US" dirty="0">
              <a:solidFill>
                <a:schemeClr val="tx1"/>
              </a:solidFill>
              <a:latin typeface="Kalaham" pitchFamily="2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cynfq;fpYk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cs;s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gFjpfis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ghjpf;Fk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Nghf;Ftuj;J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mikg;Gfspd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cz;ikahd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rpf;fy;fisj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jPu;g;gjpy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Kf;fpa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gq;fhw;Wfpd;wJ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Nghf;Ftuj;J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trjpfs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Fiwe;j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tpiyapy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fz;Lgpbf;f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,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lkw;w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jho;thu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epyg;gug;G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gw;wpa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jfty;fspd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Njit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khw;W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rPuikg;Gf;fs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kw;Wk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juq;fis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tbtikf;fTk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kjpg;gPL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nra;aTk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Kalaham" pitchFamily="2" charset="0"/>
              </a:rPr>
              <a:t>cjTfpd;wJ</a:t>
            </a:r>
            <a:r>
              <a:rPr lang="en-US" dirty="0" smtClean="0">
                <a:solidFill>
                  <a:schemeClr val="tx1"/>
                </a:solidFill>
                <a:latin typeface="Kalaham" pitchFamily="2" charset="0"/>
              </a:rPr>
              <a:t>.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 smtClean="0">
              <a:latin typeface="Kalaha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04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557348"/>
            <a:ext cx="8596668" cy="1320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2131"/>
            <a:ext cx="8596668" cy="3880773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Rinos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M.H.M,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Kuraisiya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.K 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Kaleel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M.I.M, (2015) , “Remote sensing “ ,Geography Department, SEUSL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Ratwat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J.S (2015) , “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Montoring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landuse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coverchange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using remote sensing &amp;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Gis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techniques “ 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Retrived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From ; &lt; https :// www. Sciencedired.com/article /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/S1110982315000034&gt; Accessed on 30</a:t>
            </a:r>
            <a:r>
              <a:rPr 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December.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Jhon.K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(2009 , “ Urban Planning in china &amp; Application of Remote sensing” Accessed on 30</a:t>
            </a:r>
            <a:r>
              <a:rPr 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December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Charles.laymon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(2005), “Remote sensing in Transportation” ,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Retrived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From: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http://ww.ghcc.MSFC.nasa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/land /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ncrst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rscostbene.html&gt; ,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Acessed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      06</a:t>
            </a:r>
            <a:r>
              <a:rPr 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January.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chemeClr val="tx1"/>
              </a:buClr>
              <a:buNone/>
            </a:pP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chemeClr val="tx1"/>
              </a:buClr>
              <a:buNone/>
            </a:pP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chemeClr val="tx1"/>
              </a:buClr>
              <a:buNone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88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496</TotalTime>
  <Words>642</Words>
  <Application>Microsoft Office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Kalaham</vt:lpstr>
      <vt:lpstr>Times New Roman</vt:lpstr>
      <vt:lpstr>Trebuchet MS</vt:lpstr>
      <vt:lpstr>Wingdings</vt:lpstr>
      <vt:lpstr>Wingdings 3</vt:lpstr>
      <vt:lpstr>Facet</vt:lpstr>
      <vt:lpstr>GIM 32013 Geo Informatics Applications in Natural Resource Managment</vt:lpstr>
      <vt:lpstr>epyg;gad;ghl;L Kiwapy; njhiyAzh;T</vt:lpstr>
      <vt:lpstr>mwpKfk; :-</vt:lpstr>
      <vt:lpstr>PowerPoint Presentation</vt:lpstr>
      <vt:lpstr>PowerPoint Presentation</vt:lpstr>
      <vt:lpstr>epyg;gad;ghl;by; njhiyAzh;jy;……….</vt:lpstr>
      <vt:lpstr>efh;g;Gwj; jpl;lkplypy;………</vt:lpstr>
      <vt:lpstr>Nghf;Ftuj;jpy; ……….</vt:lpstr>
      <vt:lpstr>Reference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GEM 32023 REMOTE SENSING AND GLOBAL POSISIONING SYSTEM</dc:title>
  <dc:creator>ulc</dc:creator>
  <cp:lastModifiedBy>Microsoft account</cp:lastModifiedBy>
  <cp:revision>89</cp:revision>
  <dcterms:created xsi:type="dcterms:W3CDTF">2019-12-31T00:32:20Z</dcterms:created>
  <dcterms:modified xsi:type="dcterms:W3CDTF">2021-01-20T02:56:50Z</dcterms:modified>
</cp:coreProperties>
</file>