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1605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4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0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2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35217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3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9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83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643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F87A40F-508D-496D-ABFC-607A8B5E055D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9AB326D-89EA-4688-B6D0-BC5FE55B25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26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Safna Anwer 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Instructor at UVPA(Temp)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Visiting Lecturer at SEUSL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202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language possess the quality of being ‘context free’.</a:t>
            </a:r>
          </a:p>
          <a:p>
            <a:r>
              <a:rPr lang="en-US" dirty="0" smtClean="0"/>
              <a:t>Only human language users are capable of producing messages pertaining to the present, past or future, near or distant places.</a:t>
            </a:r>
          </a:p>
          <a:p>
            <a:r>
              <a:rPr lang="en-US" dirty="0" smtClean="0"/>
              <a:t>Animal communication is context bound.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0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Culture Preserving and Culture Transmission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is culture preserving and culture transmitting.</a:t>
            </a:r>
          </a:p>
          <a:p>
            <a:r>
              <a:rPr lang="en-US" dirty="0" smtClean="0"/>
              <a:t>Language is the most dynamic form in which culture is preserved and transmitted to future generations.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3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is dynamic. It is not static.</a:t>
            </a:r>
          </a:p>
          <a:p>
            <a:r>
              <a:rPr lang="en-US" dirty="0" smtClean="0"/>
              <a:t>It keeps on changing at all the levels-at the level of sounds, words and word-meanings, sentences.</a:t>
            </a:r>
          </a:p>
          <a:p>
            <a:r>
              <a:rPr lang="en-US" dirty="0" smtClean="0"/>
              <a:t>Language is changing, growing everyday, and new words continue to be added to it in the course of time.</a:t>
            </a:r>
          </a:p>
          <a:p>
            <a:r>
              <a:rPr lang="en-US" dirty="0" smtClean="0"/>
              <a:t>Language is open-ended, modifiable and extendable.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5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8390" y="2967335"/>
            <a:ext cx="54952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dirty="0" smtClean="0">
                <a:ln/>
                <a:solidFill>
                  <a:schemeClr val="accent4"/>
                </a:solidFill>
              </a:rPr>
              <a:t>Thank you</a:t>
            </a:r>
            <a:endParaRPr lang="en-US" sz="96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737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ANGUAGE AS A SYMBOLIC SYSTEM FOR COMMUNICATION - ppt video online downloa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48" y="-1"/>
            <a:ext cx="11263952" cy="670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48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50376"/>
            <a:ext cx="9601200" cy="6182436"/>
          </a:xfrm>
        </p:spPr>
        <p:txBody>
          <a:bodyPr>
            <a:normAutofit/>
          </a:bodyPr>
          <a:lstStyle/>
          <a:p>
            <a:r>
              <a:rPr lang="en-US" dirty="0" smtClean="0"/>
              <a:t>Duality of Patterning</a:t>
            </a:r>
          </a:p>
          <a:p>
            <a:r>
              <a:rPr lang="en-US" dirty="0" smtClean="0"/>
              <a:t>Discrete Symbolic System</a:t>
            </a:r>
          </a:p>
          <a:p>
            <a:r>
              <a:rPr lang="en-US" dirty="0" smtClean="0"/>
              <a:t>Species-Specific and Species-Uniform</a:t>
            </a:r>
          </a:p>
          <a:p>
            <a:r>
              <a:rPr lang="en-US" dirty="0" smtClean="0"/>
              <a:t>Form of Social Behaviour</a:t>
            </a:r>
          </a:p>
          <a:p>
            <a:r>
              <a:rPr lang="en-US" dirty="0" smtClean="0"/>
              <a:t>Creativity</a:t>
            </a:r>
          </a:p>
          <a:p>
            <a:r>
              <a:rPr lang="en-US" dirty="0" smtClean="0"/>
              <a:t>Arbitrariness</a:t>
            </a:r>
          </a:p>
          <a:p>
            <a:r>
              <a:rPr lang="en-US" dirty="0" smtClean="0"/>
              <a:t>Displacement</a:t>
            </a:r>
          </a:p>
          <a:p>
            <a:r>
              <a:rPr lang="en-US" dirty="0" smtClean="0"/>
              <a:t>Culture Preserving and Culture Transmission</a:t>
            </a:r>
          </a:p>
          <a:p>
            <a:r>
              <a:rPr lang="en-US" dirty="0" smtClean="0"/>
              <a:t>Dynamic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94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Duality of Patterning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“Language is a symbol system based on pure or arbitrary conventions…infinitely extendable and modifiable according to the changing needs and conditions of the speakers” (Robins, 1985)</a:t>
            </a:r>
          </a:p>
          <a:p>
            <a:r>
              <a:rPr lang="en-US" dirty="0" smtClean="0"/>
              <a:t>Language does not have a definite shape. It is a chaotic combination of sounds.</a:t>
            </a:r>
          </a:p>
          <a:p>
            <a:r>
              <a:rPr lang="en-US" dirty="0" smtClean="0"/>
              <a:t>Language operates at two levels of systems: phonological and syntactic.</a:t>
            </a:r>
          </a:p>
          <a:p>
            <a:r>
              <a:rPr lang="en-US" dirty="0" smtClean="0"/>
              <a:t>Animal communication consists of meaningful cries which cannot be analyzed into words.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5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Symbolic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makes use of clearly distinguishable discreet, separately identifiable symbols</a:t>
            </a:r>
          </a:p>
          <a:p>
            <a:r>
              <a:rPr lang="en-US" dirty="0" smtClean="0"/>
              <a:t>Sit</a:t>
            </a:r>
          </a:p>
          <a:p>
            <a:r>
              <a:rPr lang="en-US" dirty="0" smtClean="0"/>
              <a:t>/s/ /</a:t>
            </a:r>
            <a:r>
              <a:rPr lang="en-US" dirty="0" err="1" smtClean="0"/>
              <a:t>i</a:t>
            </a:r>
            <a:r>
              <a:rPr lang="en-US" dirty="0" smtClean="0"/>
              <a:t>/ /t/</a:t>
            </a:r>
          </a:p>
          <a:p>
            <a:r>
              <a:rPr lang="en-US" dirty="0" smtClean="0"/>
              <a:t>Animal communication is non-discreet. (one cannot identify different discrete symbols in the long humming sound that a bee produces or caw-caw sound of a crow)</a:t>
            </a:r>
          </a:p>
        </p:txBody>
      </p:sp>
    </p:spTree>
    <p:extLst>
      <p:ext uri="{BB962C8B-B14F-4D97-AF65-F5344CB8AC3E}">
        <p14:creationId xmlns:p14="http://schemas.microsoft.com/office/powerpoint/2010/main" val="90091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Species-Specific and Species-Uniform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“Language is a purely human and non-instinctive method of communicating ideas, emotions and desires by means of a system of voluntarily produced symbols” (Edward Sapir, 1921)</a:t>
            </a:r>
          </a:p>
          <a:p>
            <a:r>
              <a:rPr lang="en-US" dirty="0" smtClean="0"/>
              <a:t>Language is species-specific</a:t>
            </a:r>
          </a:p>
          <a:p>
            <a:r>
              <a:rPr lang="en-US" dirty="0" smtClean="0"/>
              <a:t>Do animal use language for communication?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3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of Social Behaviour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“Language is the institution whereby humans communicate and interact with each other by means of habitually used oral-auditory arbitrary symbols (Hall, 1969)</a:t>
            </a:r>
          </a:p>
          <a:p>
            <a:r>
              <a:rPr lang="en-US" dirty="0" smtClean="0"/>
              <a:t>Animals don’t acquire or learn a language. They genetically get it from their parents.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988" y="2286000"/>
            <a:ext cx="1665027" cy="1862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026924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inherent connection between the words of a language and their meanings or the ideas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1214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89</TotalTime>
  <Words>406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Characteristics of Language</vt:lpstr>
      <vt:lpstr>PowerPoint Presentation</vt:lpstr>
      <vt:lpstr>PowerPoint Presentation</vt:lpstr>
      <vt:lpstr>Duality of Patterning</vt:lpstr>
      <vt:lpstr>Discrete Symbolic System</vt:lpstr>
      <vt:lpstr>Species-Specific and Species-Uniform </vt:lpstr>
      <vt:lpstr>Form of Social Behaviour </vt:lpstr>
      <vt:lpstr>Creativity </vt:lpstr>
      <vt:lpstr>Arbitrariness </vt:lpstr>
      <vt:lpstr>Displacement</vt:lpstr>
      <vt:lpstr>Culture Preserving and Culture Transmission </vt:lpstr>
      <vt:lpstr>Dynamic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Safna</dc:creator>
  <cp:lastModifiedBy>Safna</cp:lastModifiedBy>
  <cp:revision>10</cp:revision>
  <dcterms:created xsi:type="dcterms:W3CDTF">2021-09-17T07:32:21Z</dcterms:created>
  <dcterms:modified xsi:type="dcterms:W3CDTF">2021-09-17T09:22:32Z</dcterms:modified>
</cp:coreProperties>
</file>