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17348200" cy="9753600"/>
  <p:embeddedFontLst>
    <p:embeddedFont>
      <p:font typeface="Joti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ue Ellen Francisco" panose="020B0604020202020204" charset="0"/>
      <p:regular r:id="rId20"/>
    </p:embeddedFont>
    <p:embeddedFont>
      <p:font typeface="Segoe UI Black" panose="020B0A02040204020203" pitchFamily="34" charset="0"/>
      <p:bold r:id="rId21"/>
      <p:boldItalic r:id="rId22"/>
    </p:embeddedFont>
    <p:embeddedFont>
      <p:font typeface="Barlow Semi Condensed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30F71F-54F4-4D67-9E6E-0ACD159EF79E}">
  <a:tblStyle styleId="{9930F71F-54F4-4D67-9E6E-0ACD159EF7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062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75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what-is-a-language-1691218" TargetMode="External"/><Relationship Id="rId2" Type="http://schemas.openxmlformats.org/officeDocument/2006/relationships/hyperlink" Target="https://www.thoughtco.com/what-is-linguistics-16910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oughtco.com/speech-linguistics-169212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2370734" y="1696636"/>
            <a:ext cx="4713900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Introduction to Linguistics</a:t>
            </a:r>
            <a:endParaRPr sz="4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809713" y="2996289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Prepared by: Safna Anwer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Visiting Lecturer- SEUSL</a:t>
            </a:r>
            <a:endParaRPr dirty="0"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9059" y="0"/>
            <a:ext cx="6955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Pragmatic Information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49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229" y="322382"/>
            <a:ext cx="6545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BRANCHES OF LINGUISTICS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3807" y="1047359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Phonetics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the study of speech sounds in their physical aspects</a:t>
            </a:r>
            <a:r>
              <a:rPr lang="en-US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Phonology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the study of speech sounds in their cognitive aspects</a:t>
            </a:r>
            <a:r>
              <a:rPr lang="en-US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Morphology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the study of the formation of words</a:t>
            </a:r>
            <a:r>
              <a:rPr lang="en-US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Syntax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the study of the formation of sentences</a:t>
            </a:r>
            <a:r>
              <a:rPr lang="en-US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Semantics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the study of meaning</a:t>
            </a:r>
            <a:r>
              <a:rPr lang="en-US" dirty="0" smtClean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Pragmatics</a:t>
            </a:r>
            <a:r>
              <a:rPr lang="en-US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the study of language use.</a:t>
            </a:r>
          </a:p>
        </p:txBody>
      </p:sp>
    </p:spTree>
    <p:extLst>
      <p:ext uri="{BB962C8B-B14F-4D97-AF65-F5344CB8AC3E}">
        <p14:creationId xmlns:p14="http://schemas.microsoft.com/office/powerpoint/2010/main" val="76015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836" y="2110085"/>
            <a:ext cx="341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Great Job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13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207" y="1900719"/>
            <a:ext cx="6760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just"/>
            <a:r>
              <a:rPr lang="en-US" dirty="0"/>
              <a:t>The field of linguistics, the scientific study of human natural language, is</a:t>
            </a:r>
          </a:p>
          <a:p>
            <a:pPr algn="just"/>
            <a:r>
              <a:rPr lang="en-US" dirty="0"/>
              <a:t>a growing and exciting area of study, with an important impact on fields</a:t>
            </a:r>
          </a:p>
          <a:p>
            <a:pPr algn="just"/>
            <a:r>
              <a:rPr lang="en-US" dirty="0"/>
              <a:t>as diverse as education, anthropology, sociology, language teaching, cognitive</a:t>
            </a:r>
          </a:p>
          <a:p>
            <a:pPr algn="just"/>
            <a:r>
              <a:rPr lang="en-US" dirty="0"/>
              <a:t>psychology, philosophy, computer science, neuroscience, and artificial</a:t>
            </a:r>
          </a:p>
          <a:p>
            <a:pPr algn="just"/>
            <a:r>
              <a:rPr lang="en-US" dirty="0"/>
              <a:t>intelligence, among others. Indeed, the last five fields cited, along</a:t>
            </a:r>
          </a:p>
          <a:p>
            <a:pPr algn="just"/>
            <a:r>
              <a:rPr lang="en-US" dirty="0"/>
              <a:t>with linguistics, are the key components of the field of cognitive science,</a:t>
            </a:r>
          </a:p>
          <a:p>
            <a:pPr algn="just"/>
            <a:r>
              <a:rPr lang="en-US" dirty="0"/>
              <a:t>the study of the structure and functioning of human cognitive processes.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9007" y="815542"/>
            <a:ext cx="6301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Linguistics?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11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0664" y="702525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is a linguist?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684" y="1868676"/>
            <a:ext cx="683807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 </a:t>
            </a:r>
            <a:r>
              <a:rPr lang="en-US" sz="1600" i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a specialist in </a:t>
            </a:r>
            <a:r>
              <a:rPr lang="en-US" sz="1600" b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linguistics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--that is, the study of 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language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Also known as a </a:t>
            </a:r>
            <a:r>
              <a:rPr lang="en-US" sz="1600" i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 scientist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or a </a:t>
            </a:r>
            <a:r>
              <a:rPr lang="en-US" sz="1600" i="1" dirty="0" err="1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linguistician</a:t>
            </a:r>
            <a:r>
              <a:rPr lang="en-US" sz="1600" dirty="0" smtClean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600" dirty="0" smtClean="0">
              <a:solidFill>
                <a:srgbClr val="2828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Linguists examine the structures of languages and the principles that underlie those structures. They study human 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speech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as well as written documents. Linguists are </a:t>
            </a:r>
            <a:r>
              <a:rPr lang="en-US" sz="1600" i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necessarily </a:t>
            </a:r>
            <a:r>
              <a:rPr lang="en-US" sz="1600" i="1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polyglots</a:t>
            </a:r>
            <a:r>
              <a:rPr lang="en-US" sz="1600" dirty="0">
                <a:solidFill>
                  <a:srgbClr val="2828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(i.e., people who speak many different languages).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914" y="322382"/>
            <a:ext cx="63760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most fundamental linguistic structure?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6691" y="337896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Words play an integral role in the human ability to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uselanguage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creatively.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Human Vocabulary is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dymanic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How many words do you know?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3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802" y="791110"/>
            <a:ext cx="6431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What is a lexicon?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list of words for any language is referred to as its lexicon.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What do we know when we know a word?</a:t>
            </a:r>
          </a:p>
          <a:p>
            <a:endParaRPr lang="en-US" b="1" dirty="0"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Phonetic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Lexical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Syntactic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Semantic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Pragmatic Information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3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9251" y="238755"/>
            <a:ext cx="589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Phonetic(Phonological Information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83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082" y="394301"/>
            <a:ext cx="47628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Lexical Structure Information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21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67" y="209366"/>
            <a:ext cx="4493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Syntactic Information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13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009" y="0"/>
            <a:ext cx="6724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Semantic Information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089532"/>
      </p:ext>
    </p:extLst>
  </p:cSld>
  <p:clrMapOvr>
    <a:masterClrMapping/>
  </p:clrMapOvr>
</p:sld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261</Words>
  <Application>Microsoft Office PowerPoint</Application>
  <PresentationFormat>On-screen Show (16:9)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Joti One</vt:lpstr>
      <vt:lpstr>Calibri</vt:lpstr>
      <vt:lpstr>Sue Ellen Francisco</vt:lpstr>
      <vt:lpstr>Arial</vt:lpstr>
      <vt:lpstr>Segoe UI Black</vt:lpstr>
      <vt:lpstr>Barlow Semi Condensed Light</vt:lpstr>
      <vt:lpstr>Chalkboard Background by Slidesgo</vt:lpstr>
      <vt:lpstr>Introduction to Linguistics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Linguistics</dc:title>
  <cp:lastModifiedBy>Safna</cp:lastModifiedBy>
  <cp:revision>8</cp:revision>
  <dcterms:modified xsi:type="dcterms:W3CDTF">2021-09-24T12:08:43Z</dcterms:modified>
</cp:coreProperties>
</file>